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6" r:id="rId10"/>
    <p:sldId id="268" r:id="rId11"/>
    <p:sldId id="267" r:id="rId12"/>
    <p:sldId id="265" r:id="rId13"/>
    <p:sldId id="277" r:id="rId14"/>
    <p:sldId id="279" r:id="rId15"/>
    <p:sldId id="281" r:id="rId16"/>
    <p:sldId id="280" r:id="rId17"/>
    <p:sldId id="282" r:id="rId18"/>
    <p:sldId id="284" r:id="rId19"/>
    <p:sldId id="283" r:id="rId20"/>
    <p:sldId id="285" r:id="rId21"/>
    <p:sldId id="287" r:id="rId22"/>
    <p:sldId id="288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A1D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08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5D2AAE-1F85-42EE-921E-C8C6C0ED4C7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4B57CFA4-C7BE-4CCF-9979-57BE921870C2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fr-FR" sz="14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ère</a:t>
          </a:r>
          <a:r>
            <a:rPr lang="fr-FR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partie : Évaluations écrites</a:t>
          </a:r>
        </a:p>
        <a:p>
          <a:r>
            <a:rPr lang="fr-FR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4 évaluations « significatives » 	             deviennent « Certificatives »</a:t>
          </a:r>
        </a:p>
        <a:p>
          <a:r>
            <a:rPr lang="fr-FR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30’ / situations</a:t>
          </a:r>
        </a:p>
      </dgm:t>
    </dgm:pt>
    <dgm:pt modelId="{CB836D88-5091-4D53-9406-385B8A7ACA1D}" type="parTrans" cxnId="{860D171D-8830-4368-B07D-38CA39C73F51}">
      <dgm:prSet/>
      <dgm:spPr/>
      <dgm:t>
        <a:bodyPr/>
        <a:lstStyle/>
        <a:p>
          <a:endParaRPr lang="fr-FR"/>
        </a:p>
      </dgm:t>
    </dgm:pt>
    <dgm:pt modelId="{64FB1BB3-08CA-48CA-917E-65F50615E69A}" type="sibTrans" cxnId="{860D171D-8830-4368-B07D-38CA39C73F51}">
      <dgm:prSet/>
      <dgm:spPr/>
      <dgm:t>
        <a:bodyPr/>
        <a:lstStyle/>
        <a:p>
          <a:endParaRPr lang="fr-FR"/>
        </a:p>
      </dgm:t>
    </dgm:pt>
    <dgm:pt modelId="{39C24DF7-600B-4D49-923D-320E1FECA436}">
      <dgm:prSet phldrT="[Texte]" custT="1"/>
      <dgm:spPr/>
      <dgm:t>
        <a:bodyPr/>
        <a:lstStyle/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Des situations réalisées tout au long de la formation </a:t>
          </a:r>
        </a:p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en équipe de culture professionnelle (HCR, Sciences appliquées et Gestion)</a:t>
          </a:r>
        </a:p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4 sont identifiées comme « significatives »</a:t>
          </a:r>
          <a:endParaRPr lang="fr-FR" sz="1400" dirty="0"/>
        </a:p>
      </dgm:t>
    </dgm:pt>
    <dgm:pt modelId="{6D896D8E-9CD4-4031-9E8A-CCB670983574}" type="parTrans" cxnId="{1950B493-CC52-4184-B4A7-B61261DBF3EC}">
      <dgm:prSet/>
      <dgm:spPr/>
      <dgm:t>
        <a:bodyPr/>
        <a:lstStyle/>
        <a:p>
          <a:endParaRPr lang="fr-FR"/>
        </a:p>
      </dgm:t>
    </dgm:pt>
    <dgm:pt modelId="{20FBE7FF-C472-4137-AB32-81E0290564B3}" type="sibTrans" cxnId="{1950B493-CC52-4184-B4A7-B61261DBF3EC}">
      <dgm:prSet/>
      <dgm:spPr/>
      <dgm:t>
        <a:bodyPr/>
        <a:lstStyle/>
        <a:p>
          <a:endParaRPr lang="fr-FR"/>
        </a:p>
      </dgm:t>
    </dgm:pt>
    <dgm:pt modelId="{F0130F0B-8817-42F6-AAA7-6189E6596CE3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fr-FR" sz="14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ème</a:t>
          </a:r>
          <a:r>
            <a:rPr lang="fr-FR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partie : Évaluation orale</a:t>
          </a:r>
        </a:p>
        <a:p>
          <a:r>
            <a:rPr lang="fr-FR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 déroule en Terminale dans le cadre habituel des enseignements ou en entreprise durant la </a:t>
          </a:r>
          <a:r>
            <a:rPr lang="fr-FR" sz="14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PFMP</a:t>
          </a:r>
          <a:endParaRPr lang="fr-FR" sz="14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fr-FR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10’ max</a:t>
          </a:r>
          <a:endParaRPr lang="fr-FR" sz="1400" dirty="0">
            <a:solidFill>
              <a:schemeClr val="bg1"/>
            </a:solidFill>
          </a:endParaRPr>
        </a:p>
      </dgm:t>
    </dgm:pt>
    <dgm:pt modelId="{769DB631-8D1A-49CE-AD71-5DBF86012684}" type="parTrans" cxnId="{401417D2-692B-4306-96B4-851796880F9E}">
      <dgm:prSet/>
      <dgm:spPr/>
      <dgm:t>
        <a:bodyPr/>
        <a:lstStyle/>
        <a:p>
          <a:endParaRPr lang="fr-FR"/>
        </a:p>
      </dgm:t>
    </dgm:pt>
    <dgm:pt modelId="{5778B995-5BC3-46F1-BC03-0561E1E529AD}" type="sibTrans" cxnId="{401417D2-692B-4306-96B4-851796880F9E}">
      <dgm:prSet/>
      <dgm:spPr/>
      <dgm:t>
        <a:bodyPr/>
        <a:lstStyle/>
        <a:p>
          <a:endParaRPr lang="fr-FR"/>
        </a:p>
      </dgm:t>
    </dgm:pt>
    <dgm:pt modelId="{0CD5607D-A337-4E0E-A8AB-7AA0FD8DC36D}">
      <dgm:prSet phldrT="[Texte]" custT="1"/>
      <dgm:spPr/>
      <dgm:t>
        <a:bodyPr/>
        <a:lstStyle/>
        <a:p>
          <a:r>
            <a:rPr lang="fr-FR" sz="1600" b="1" i="1" dirty="0" smtClean="0"/>
            <a:t>Grille d’évaluation en </a:t>
          </a:r>
          <a:r>
            <a:rPr lang="fr-FR" sz="1600" b="1" i="1" dirty="0" err="1" smtClean="0"/>
            <a:t>CCF</a:t>
          </a:r>
          <a:r>
            <a:rPr lang="fr-FR" sz="1600" b="1" i="1" dirty="0" smtClean="0"/>
            <a:t>  - Grille intermédiaire Annexe 34 ou 35 du GAP</a:t>
          </a:r>
          <a:endParaRPr lang="fr-FR" sz="1600" dirty="0" smtClean="0"/>
        </a:p>
        <a:p>
          <a:r>
            <a:rPr lang="fr-FR" sz="1600" b="1" i="1" dirty="0" smtClean="0"/>
            <a:t>Grille d’évaluation en </a:t>
          </a:r>
          <a:r>
            <a:rPr lang="fr-FR" sz="1600" b="1" i="1" dirty="0" err="1" smtClean="0"/>
            <a:t>CCF</a:t>
          </a:r>
          <a:r>
            <a:rPr lang="fr-FR" sz="1600" b="1" i="1" dirty="0" smtClean="0"/>
            <a:t>  - Synthèse des évaluations Annexe 36 du GAP</a:t>
          </a:r>
        </a:p>
        <a:p>
          <a:r>
            <a:rPr lang="fr-FR" sz="1600" b="1" i="1" dirty="0" smtClean="0"/>
            <a:t>Grille récapitulative EP1 Évaluation en </a:t>
          </a:r>
          <a:r>
            <a:rPr lang="fr-FR" sz="1600" b="1" i="1" dirty="0" err="1" smtClean="0"/>
            <a:t>CCF</a:t>
          </a:r>
          <a:r>
            <a:rPr lang="fr-FR" sz="1600" b="1" i="1" dirty="0" smtClean="0"/>
            <a:t>  Annexe 37 du GAP</a:t>
          </a:r>
          <a:endParaRPr lang="fr-FR" sz="1600" dirty="0"/>
        </a:p>
      </dgm:t>
    </dgm:pt>
    <dgm:pt modelId="{D874B150-61EA-4EEF-987C-D40D6108C1F5}" type="parTrans" cxnId="{CFF11024-0AC7-4527-BC02-D9FD1C0497B7}">
      <dgm:prSet/>
      <dgm:spPr/>
      <dgm:t>
        <a:bodyPr/>
        <a:lstStyle/>
        <a:p>
          <a:endParaRPr lang="fr-FR"/>
        </a:p>
      </dgm:t>
    </dgm:pt>
    <dgm:pt modelId="{A074103B-E0DB-4D61-8880-59CC0E7B52E8}" type="sibTrans" cxnId="{CFF11024-0AC7-4527-BC02-D9FD1C0497B7}">
      <dgm:prSet/>
      <dgm:spPr/>
      <dgm:t>
        <a:bodyPr/>
        <a:lstStyle/>
        <a:p>
          <a:endParaRPr lang="fr-FR"/>
        </a:p>
      </dgm:t>
    </dgm:pt>
    <dgm:pt modelId="{7E3E7536-3EBC-41A4-A98C-9B4E5072D084}">
      <dgm:prSet custT="1"/>
      <dgm:spPr/>
      <dgm:t>
        <a:bodyPr/>
        <a:lstStyle/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Le candidat rend compte de son activité et/ou son expérience</a:t>
          </a:r>
        </a:p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Le candidat répond aux questions posées (pôle 1)</a:t>
          </a:r>
        </a:p>
        <a:p>
          <a:r>
            <a:rPr lang="fr-FR" sz="1400" dirty="0" smtClean="0">
              <a:latin typeface="Arial" panose="020B0604020202020204" pitchFamily="34" charset="0"/>
              <a:cs typeface="Arial" panose="020B0604020202020204" pitchFamily="34" charset="0"/>
            </a:rPr>
            <a:t>Les supports sont des déclencheurs de paroles</a:t>
          </a:r>
          <a:endParaRPr lang="fr-FR" sz="1400" b="1" dirty="0">
            <a:solidFill>
              <a:srgbClr val="5AA1D8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9117C3-3979-4C6D-A39F-A91EE15EC086}" type="parTrans" cxnId="{F45BD072-8C1B-41E4-8733-7707F6CBE0B4}">
      <dgm:prSet/>
      <dgm:spPr/>
      <dgm:t>
        <a:bodyPr/>
        <a:lstStyle/>
        <a:p>
          <a:endParaRPr lang="fr-FR"/>
        </a:p>
      </dgm:t>
    </dgm:pt>
    <dgm:pt modelId="{E3BCB326-700A-42F3-86E1-C0311A2104B2}" type="sibTrans" cxnId="{F45BD072-8C1B-41E4-8733-7707F6CBE0B4}">
      <dgm:prSet/>
      <dgm:spPr/>
      <dgm:t>
        <a:bodyPr/>
        <a:lstStyle/>
        <a:p>
          <a:endParaRPr lang="fr-FR"/>
        </a:p>
      </dgm:t>
    </dgm:pt>
    <dgm:pt modelId="{1FC7D2D8-A5CB-4848-89C6-2BA49FD2D6D0}" type="pres">
      <dgm:prSet presAssocID="{E25D2AAE-1F85-42EE-921E-C8C6C0ED4C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73BA5B6-0577-430C-9597-9DB0B78AA604}" type="pres">
      <dgm:prSet presAssocID="{4B57CFA4-C7BE-4CCF-9979-57BE921870C2}" presName="node" presStyleLbl="node1" presStyleIdx="0" presStyleCnt="5" custScaleX="126939" custScaleY="1009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722E90-4F68-4E35-BB42-A1663C681782}" type="pres">
      <dgm:prSet presAssocID="{64FB1BB3-08CA-48CA-917E-65F50615E69A}" presName="sibTrans" presStyleCnt="0"/>
      <dgm:spPr/>
    </dgm:pt>
    <dgm:pt modelId="{AB75837C-728B-408F-B887-1DC61E76C1CD}" type="pres">
      <dgm:prSet presAssocID="{39C24DF7-600B-4D49-923D-320E1FECA436}" presName="node" presStyleLbl="node1" presStyleIdx="1" presStyleCnt="5" custScaleX="129142" custScaleY="1024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46DCEB-D44D-4F7C-8F40-8EEF8319F230}" type="pres">
      <dgm:prSet presAssocID="{20FBE7FF-C472-4137-AB32-81E0290564B3}" presName="sibTrans" presStyleCnt="0"/>
      <dgm:spPr/>
    </dgm:pt>
    <dgm:pt modelId="{2BA8D680-12EF-4C9E-87A6-DF8D8C13B5C3}" type="pres">
      <dgm:prSet presAssocID="{F0130F0B-8817-42F6-AAA7-6189E6596CE3}" presName="node" presStyleLbl="node1" presStyleIdx="2" presStyleCnt="5" custScaleX="123390" custScaleY="107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C6D50E-F848-4137-A62C-11F9AA263E07}" type="pres">
      <dgm:prSet presAssocID="{5778B995-5BC3-46F1-BC03-0561E1E529AD}" presName="sibTrans" presStyleCnt="0"/>
      <dgm:spPr/>
    </dgm:pt>
    <dgm:pt modelId="{4445E703-343B-45F9-9456-4CC9309A36C5}" type="pres">
      <dgm:prSet presAssocID="{7E3E7536-3EBC-41A4-A98C-9B4E5072D084}" presName="node" presStyleLbl="node1" presStyleIdx="3" presStyleCnt="5" custScaleX="124160" custScaleY="1014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A25BA5-06BF-48CD-822D-59ACDA222BE6}" type="pres">
      <dgm:prSet presAssocID="{E3BCB326-700A-42F3-86E1-C0311A2104B2}" presName="sibTrans" presStyleCnt="0"/>
      <dgm:spPr/>
    </dgm:pt>
    <dgm:pt modelId="{56EB8EEB-BB12-4F89-898D-C9D3FDE413CA}" type="pres">
      <dgm:prSet presAssocID="{0CD5607D-A337-4E0E-A8AB-7AA0FD8DC36D}" presName="node" presStyleLbl="node1" presStyleIdx="4" presStyleCnt="5" custScaleX="2659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01417D2-692B-4306-96B4-851796880F9E}" srcId="{E25D2AAE-1F85-42EE-921E-C8C6C0ED4C71}" destId="{F0130F0B-8817-42F6-AAA7-6189E6596CE3}" srcOrd="2" destOrd="0" parTransId="{769DB631-8D1A-49CE-AD71-5DBF86012684}" sibTransId="{5778B995-5BC3-46F1-BC03-0561E1E529AD}"/>
    <dgm:cxn modelId="{F45BD072-8C1B-41E4-8733-7707F6CBE0B4}" srcId="{E25D2AAE-1F85-42EE-921E-C8C6C0ED4C71}" destId="{7E3E7536-3EBC-41A4-A98C-9B4E5072D084}" srcOrd="3" destOrd="0" parTransId="{0E9117C3-3979-4C6D-A39F-A91EE15EC086}" sibTransId="{E3BCB326-700A-42F3-86E1-C0311A2104B2}"/>
    <dgm:cxn modelId="{656E990D-D802-4AAC-B489-A1073B271A3C}" type="presOf" srcId="{7E3E7536-3EBC-41A4-A98C-9B4E5072D084}" destId="{4445E703-343B-45F9-9456-4CC9309A36C5}" srcOrd="0" destOrd="0" presId="urn:microsoft.com/office/officeart/2005/8/layout/default"/>
    <dgm:cxn modelId="{E53769D2-1B8A-4EB8-9569-D128B2DC5B39}" type="presOf" srcId="{4B57CFA4-C7BE-4CCF-9979-57BE921870C2}" destId="{373BA5B6-0577-430C-9597-9DB0B78AA604}" srcOrd="0" destOrd="0" presId="urn:microsoft.com/office/officeart/2005/8/layout/default"/>
    <dgm:cxn modelId="{F8CD3D2C-CBF9-4C88-8C0E-2E47C4946620}" type="presOf" srcId="{F0130F0B-8817-42F6-AAA7-6189E6596CE3}" destId="{2BA8D680-12EF-4C9E-87A6-DF8D8C13B5C3}" srcOrd="0" destOrd="0" presId="urn:microsoft.com/office/officeart/2005/8/layout/default"/>
    <dgm:cxn modelId="{CDEEAA1D-A930-4682-A4AB-204CAF4D6E8D}" type="presOf" srcId="{E25D2AAE-1F85-42EE-921E-C8C6C0ED4C71}" destId="{1FC7D2D8-A5CB-4848-89C6-2BA49FD2D6D0}" srcOrd="0" destOrd="0" presId="urn:microsoft.com/office/officeart/2005/8/layout/default"/>
    <dgm:cxn modelId="{678BE043-D6F6-4D1D-8D07-DFCE64B1A1B5}" type="presOf" srcId="{0CD5607D-A337-4E0E-A8AB-7AA0FD8DC36D}" destId="{56EB8EEB-BB12-4F89-898D-C9D3FDE413CA}" srcOrd="0" destOrd="0" presId="urn:microsoft.com/office/officeart/2005/8/layout/default"/>
    <dgm:cxn modelId="{1950B493-CC52-4184-B4A7-B61261DBF3EC}" srcId="{E25D2AAE-1F85-42EE-921E-C8C6C0ED4C71}" destId="{39C24DF7-600B-4D49-923D-320E1FECA436}" srcOrd="1" destOrd="0" parTransId="{6D896D8E-9CD4-4031-9E8A-CCB670983574}" sibTransId="{20FBE7FF-C472-4137-AB32-81E0290564B3}"/>
    <dgm:cxn modelId="{860D171D-8830-4368-B07D-38CA39C73F51}" srcId="{E25D2AAE-1F85-42EE-921E-C8C6C0ED4C71}" destId="{4B57CFA4-C7BE-4CCF-9979-57BE921870C2}" srcOrd="0" destOrd="0" parTransId="{CB836D88-5091-4D53-9406-385B8A7ACA1D}" sibTransId="{64FB1BB3-08CA-48CA-917E-65F50615E69A}"/>
    <dgm:cxn modelId="{849EE449-EEAD-4FE4-B4B1-7277C67FC2BB}" type="presOf" srcId="{39C24DF7-600B-4D49-923D-320E1FECA436}" destId="{AB75837C-728B-408F-B887-1DC61E76C1CD}" srcOrd="0" destOrd="0" presId="urn:microsoft.com/office/officeart/2005/8/layout/default"/>
    <dgm:cxn modelId="{CFF11024-0AC7-4527-BC02-D9FD1C0497B7}" srcId="{E25D2AAE-1F85-42EE-921E-C8C6C0ED4C71}" destId="{0CD5607D-A337-4E0E-A8AB-7AA0FD8DC36D}" srcOrd="4" destOrd="0" parTransId="{D874B150-61EA-4EEF-987C-D40D6108C1F5}" sibTransId="{A074103B-E0DB-4D61-8880-59CC0E7B52E8}"/>
    <dgm:cxn modelId="{CB2BE20B-BA78-4223-9755-AA3ECE999EA2}" type="presParOf" srcId="{1FC7D2D8-A5CB-4848-89C6-2BA49FD2D6D0}" destId="{373BA5B6-0577-430C-9597-9DB0B78AA604}" srcOrd="0" destOrd="0" presId="urn:microsoft.com/office/officeart/2005/8/layout/default"/>
    <dgm:cxn modelId="{7737A470-A182-4690-8E6F-D81D3F411EC7}" type="presParOf" srcId="{1FC7D2D8-A5CB-4848-89C6-2BA49FD2D6D0}" destId="{D2722E90-4F68-4E35-BB42-A1663C681782}" srcOrd="1" destOrd="0" presId="urn:microsoft.com/office/officeart/2005/8/layout/default"/>
    <dgm:cxn modelId="{74406BE0-10EF-4067-B060-D5525A379B6E}" type="presParOf" srcId="{1FC7D2D8-A5CB-4848-89C6-2BA49FD2D6D0}" destId="{AB75837C-728B-408F-B887-1DC61E76C1CD}" srcOrd="2" destOrd="0" presId="urn:microsoft.com/office/officeart/2005/8/layout/default"/>
    <dgm:cxn modelId="{63E6328C-012E-4196-AB27-88AC7D49CC4C}" type="presParOf" srcId="{1FC7D2D8-A5CB-4848-89C6-2BA49FD2D6D0}" destId="{0D46DCEB-D44D-4F7C-8F40-8EEF8319F230}" srcOrd="3" destOrd="0" presId="urn:microsoft.com/office/officeart/2005/8/layout/default"/>
    <dgm:cxn modelId="{7E2DDB06-0895-49B1-83F6-41DCF96365C2}" type="presParOf" srcId="{1FC7D2D8-A5CB-4848-89C6-2BA49FD2D6D0}" destId="{2BA8D680-12EF-4C9E-87A6-DF8D8C13B5C3}" srcOrd="4" destOrd="0" presId="urn:microsoft.com/office/officeart/2005/8/layout/default"/>
    <dgm:cxn modelId="{D079D743-7342-41C6-933B-28A4ABF2A08B}" type="presParOf" srcId="{1FC7D2D8-A5CB-4848-89C6-2BA49FD2D6D0}" destId="{68C6D50E-F848-4137-A62C-11F9AA263E07}" srcOrd="5" destOrd="0" presId="urn:microsoft.com/office/officeart/2005/8/layout/default"/>
    <dgm:cxn modelId="{42DDB055-84EB-4762-BE4F-59795CF15FBF}" type="presParOf" srcId="{1FC7D2D8-A5CB-4848-89C6-2BA49FD2D6D0}" destId="{4445E703-343B-45F9-9456-4CC9309A36C5}" srcOrd="6" destOrd="0" presId="urn:microsoft.com/office/officeart/2005/8/layout/default"/>
    <dgm:cxn modelId="{398C2965-753A-4F4D-A70E-1F5019592A6C}" type="presParOf" srcId="{1FC7D2D8-A5CB-4848-89C6-2BA49FD2D6D0}" destId="{ABA25BA5-06BF-48CD-822D-59ACDA222BE6}" srcOrd="7" destOrd="0" presId="urn:microsoft.com/office/officeart/2005/8/layout/default"/>
    <dgm:cxn modelId="{3A25E4C0-9AD1-437F-88A1-96F14F6EB6CE}" type="presParOf" srcId="{1FC7D2D8-A5CB-4848-89C6-2BA49FD2D6D0}" destId="{56EB8EEB-BB12-4F89-898D-C9D3FDE413C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ED1A47-F5CC-4320-B08D-D2A24F00266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9E3AF40D-08D0-4A0A-9E40-AB4D7AA396DA}">
      <dgm:prSet phldrT="[Texte]" custT="1"/>
      <dgm:spPr/>
      <dgm:t>
        <a:bodyPr/>
        <a:lstStyle/>
        <a:p>
          <a:pPr algn="l"/>
          <a:r>
            <a:rPr lang="fr-FR" sz="2400" b="1" i="1" dirty="0" smtClean="0"/>
            <a:t>Grille d’évaluation en </a:t>
          </a:r>
          <a:r>
            <a:rPr lang="fr-FR" sz="2400" b="1" i="1" dirty="0" err="1" smtClean="0"/>
            <a:t>CCF</a:t>
          </a:r>
          <a:r>
            <a:rPr lang="fr-FR" sz="2400" b="1" i="1" dirty="0" smtClean="0"/>
            <a:t>  :</a:t>
          </a:r>
        </a:p>
        <a:p>
          <a:pPr algn="l"/>
          <a:r>
            <a:rPr lang="fr-FR" sz="2400" b="1" i="1" dirty="0" smtClean="0"/>
            <a:t>* Évaluation en centre et en milieu professionnel Annexe 44 du GAP</a:t>
          </a:r>
          <a:endParaRPr lang="fr-FR" sz="2400" dirty="0" smtClean="0"/>
        </a:p>
        <a:p>
          <a:pPr algn="l"/>
          <a:r>
            <a:rPr lang="fr-FR" sz="2400" b="1" i="1" dirty="0" smtClean="0"/>
            <a:t>* Évaluation en centre Annexe 45 du GAP</a:t>
          </a:r>
          <a:endParaRPr lang="fr-FR" sz="2400" dirty="0" smtClean="0"/>
        </a:p>
        <a:p>
          <a:pPr algn="l"/>
          <a:r>
            <a:rPr lang="fr-FR" sz="2400" b="1" i="1" dirty="0" smtClean="0"/>
            <a:t>* Évaluation en milieu professionnel Annexe 46 du </a:t>
          </a:r>
        </a:p>
        <a:p>
          <a:pPr algn="l"/>
          <a:r>
            <a:rPr lang="fr-FR" sz="2400" b="1" i="1" dirty="0" smtClean="0"/>
            <a:t>* Grille récapitulative Annexe 47 du GAP</a:t>
          </a:r>
          <a:endParaRPr lang="fr-FR" sz="2400" dirty="0"/>
        </a:p>
      </dgm:t>
    </dgm:pt>
    <dgm:pt modelId="{1C112092-38B6-4110-B27A-9F3D9185FFC8}" type="parTrans" cxnId="{1DE8161A-04A7-4168-A9F0-BFD3CAC7A6C8}">
      <dgm:prSet/>
      <dgm:spPr/>
      <dgm:t>
        <a:bodyPr/>
        <a:lstStyle/>
        <a:p>
          <a:endParaRPr lang="fr-FR"/>
        </a:p>
      </dgm:t>
    </dgm:pt>
    <dgm:pt modelId="{BBCD4414-76F7-4E03-AB84-3D13E51622D0}" type="sibTrans" cxnId="{1DE8161A-04A7-4168-A9F0-BFD3CAC7A6C8}">
      <dgm:prSet/>
      <dgm:spPr/>
      <dgm:t>
        <a:bodyPr/>
        <a:lstStyle/>
        <a:p>
          <a:endParaRPr lang="fr-FR"/>
        </a:p>
      </dgm:t>
    </dgm:pt>
    <dgm:pt modelId="{934E1803-8627-4DA8-9E76-256C4C41FBBB}" type="pres">
      <dgm:prSet presAssocID="{B4ED1A47-F5CC-4320-B08D-D2A24F0026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95833F5-6C27-48AD-9CAC-AA30FC3D3C8A}" type="pres">
      <dgm:prSet presAssocID="{9E3AF40D-08D0-4A0A-9E40-AB4D7AA396DA}" presName="node" presStyleLbl="node1" presStyleIdx="0" presStyleCnt="1" custScaleX="1257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0ED8F79-4A25-4425-B219-23531ED7E79B}" type="presOf" srcId="{B4ED1A47-F5CC-4320-B08D-D2A24F002667}" destId="{934E1803-8627-4DA8-9E76-256C4C41FBBB}" srcOrd="0" destOrd="0" presId="urn:microsoft.com/office/officeart/2005/8/layout/default"/>
    <dgm:cxn modelId="{01578011-5888-48E2-BF1B-319743450C45}" type="presOf" srcId="{9E3AF40D-08D0-4A0A-9E40-AB4D7AA396DA}" destId="{F95833F5-6C27-48AD-9CAC-AA30FC3D3C8A}" srcOrd="0" destOrd="0" presId="urn:microsoft.com/office/officeart/2005/8/layout/default"/>
    <dgm:cxn modelId="{1DE8161A-04A7-4168-A9F0-BFD3CAC7A6C8}" srcId="{B4ED1A47-F5CC-4320-B08D-D2A24F002667}" destId="{9E3AF40D-08D0-4A0A-9E40-AB4D7AA396DA}" srcOrd="0" destOrd="0" parTransId="{1C112092-38B6-4110-B27A-9F3D9185FFC8}" sibTransId="{BBCD4414-76F7-4E03-AB84-3D13E51622D0}"/>
    <dgm:cxn modelId="{302CFA4C-3AC5-4DCF-BFD3-9B825E0C08BE}" type="presParOf" srcId="{934E1803-8627-4DA8-9E76-256C4C41FBBB}" destId="{F95833F5-6C27-48AD-9CAC-AA30FC3D3C8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F7B625-4613-42F6-A7BE-07F2B8040B2B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813CBC81-05CA-438A-8665-16BCDBA328DC}">
      <dgm:prSet phldrT="[Texte]"/>
      <dgm:spPr/>
      <dgm:t>
        <a:bodyPr/>
        <a:lstStyle/>
        <a:p>
          <a:r>
            <a:rPr lang="fr-FR" dirty="0" smtClean="0"/>
            <a:t>Activité d’Hôtellerie</a:t>
          </a:r>
          <a:endParaRPr lang="fr-FR" dirty="0"/>
        </a:p>
      </dgm:t>
    </dgm:pt>
    <dgm:pt modelId="{16587C82-4BEE-4291-9643-4001517B5533}" type="parTrans" cxnId="{AD47C8EE-06F4-400E-85CF-CC34E087425F}">
      <dgm:prSet/>
      <dgm:spPr/>
      <dgm:t>
        <a:bodyPr/>
        <a:lstStyle/>
        <a:p>
          <a:endParaRPr lang="fr-FR"/>
        </a:p>
      </dgm:t>
    </dgm:pt>
    <dgm:pt modelId="{498788D9-245D-402E-9813-F68857456EF5}" type="sibTrans" cxnId="{AD47C8EE-06F4-400E-85CF-CC34E087425F}">
      <dgm:prSet/>
      <dgm:spPr/>
      <dgm:t>
        <a:bodyPr/>
        <a:lstStyle/>
        <a:p>
          <a:endParaRPr lang="fr-FR"/>
        </a:p>
      </dgm:t>
    </dgm:pt>
    <dgm:pt modelId="{94A7314F-4953-45C2-AA60-293DC59244DC}">
      <dgm:prSet phldrT="[Texte]"/>
      <dgm:spPr/>
      <dgm:t>
        <a:bodyPr/>
        <a:lstStyle/>
        <a:p>
          <a:endParaRPr lang="fr-FR" sz="1400" dirty="0"/>
        </a:p>
      </dgm:t>
    </dgm:pt>
    <dgm:pt modelId="{3AB16294-F5E4-40FB-AD76-1C155D1DC87A}" type="parTrans" cxnId="{4218DFFA-C154-4607-BCBB-53E243D7E7C8}">
      <dgm:prSet/>
      <dgm:spPr/>
      <dgm:t>
        <a:bodyPr/>
        <a:lstStyle/>
        <a:p>
          <a:endParaRPr lang="fr-FR"/>
        </a:p>
      </dgm:t>
    </dgm:pt>
    <dgm:pt modelId="{6F737706-6B80-48F0-9DFA-2C93740BBC9E}" type="sibTrans" cxnId="{4218DFFA-C154-4607-BCBB-53E243D7E7C8}">
      <dgm:prSet/>
      <dgm:spPr/>
      <dgm:t>
        <a:bodyPr/>
        <a:lstStyle/>
        <a:p>
          <a:endParaRPr lang="fr-FR"/>
        </a:p>
      </dgm:t>
    </dgm:pt>
    <dgm:pt modelId="{4D877EAD-EB5B-4564-9204-4BEAB46535E7}">
      <dgm:prSet phldrT="[Texte]" custT="1"/>
      <dgm:spPr/>
      <dgm:t>
        <a:bodyPr/>
        <a:lstStyle/>
        <a:p>
          <a:r>
            <a:rPr lang="fr-FR" sz="1600" dirty="0" smtClean="0"/>
            <a:t>Réalise les tâches demandées avec techniques professionnelles</a:t>
          </a:r>
          <a:endParaRPr lang="fr-FR" sz="1600" dirty="0"/>
        </a:p>
      </dgm:t>
    </dgm:pt>
    <dgm:pt modelId="{D72AA779-4C0B-4F31-A4EC-6B1F3971A3DA}" type="parTrans" cxnId="{A679FCB7-4616-422E-B4EE-A0320848162E}">
      <dgm:prSet/>
      <dgm:spPr/>
      <dgm:t>
        <a:bodyPr/>
        <a:lstStyle/>
        <a:p>
          <a:endParaRPr lang="fr-FR"/>
        </a:p>
      </dgm:t>
    </dgm:pt>
    <dgm:pt modelId="{D2B3D93D-FB63-4137-B85E-BD9EB4A26B54}" type="sibTrans" cxnId="{A679FCB7-4616-422E-B4EE-A0320848162E}">
      <dgm:prSet/>
      <dgm:spPr/>
      <dgm:t>
        <a:bodyPr/>
        <a:lstStyle/>
        <a:p>
          <a:endParaRPr lang="fr-FR"/>
        </a:p>
      </dgm:t>
    </dgm:pt>
    <dgm:pt modelId="{91A54D24-4CD4-4B9F-A1C8-E7A9D16DE04F}">
      <dgm:prSet phldrT="[Texte]"/>
      <dgm:spPr/>
      <dgm:t>
        <a:bodyPr/>
        <a:lstStyle/>
        <a:p>
          <a:r>
            <a:rPr lang="fr-FR" dirty="0" smtClean="0"/>
            <a:t>Activité de préparation en café-brasserie</a:t>
          </a:r>
          <a:endParaRPr lang="fr-FR" dirty="0"/>
        </a:p>
      </dgm:t>
    </dgm:pt>
    <dgm:pt modelId="{C42797B5-AF5C-4F84-9D49-10454025BDF6}" type="parTrans" cxnId="{F8624B0E-6D6F-45C7-9A69-0ECA1A5E7D33}">
      <dgm:prSet/>
      <dgm:spPr/>
      <dgm:t>
        <a:bodyPr/>
        <a:lstStyle/>
        <a:p>
          <a:endParaRPr lang="fr-FR"/>
        </a:p>
      </dgm:t>
    </dgm:pt>
    <dgm:pt modelId="{E608DCFB-8E64-4EAB-BD20-6D681334BC62}" type="sibTrans" cxnId="{F8624B0E-6D6F-45C7-9A69-0ECA1A5E7D33}">
      <dgm:prSet/>
      <dgm:spPr/>
      <dgm:t>
        <a:bodyPr/>
        <a:lstStyle/>
        <a:p>
          <a:endParaRPr lang="fr-FR"/>
        </a:p>
      </dgm:t>
    </dgm:pt>
    <dgm:pt modelId="{0F934EC2-3B5E-42BD-A84F-F55E0F213C76}">
      <dgm:prSet phldrT="[Texte]" custT="1"/>
      <dgm:spPr/>
      <dgm:t>
        <a:bodyPr/>
        <a:lstStyle/>
        <a:p>
          <a:r>
            <a:rPr lang="fr-FR" sz="1600" b="0" dirty="0" smtClean="0"/>
            <a:t>Réalise les tâches demandées avec techniques professionnelles  = </a:t>
          </a:r>
          <a:r>
            <a:rPr lang="fr-FR" sz="1600" b="1" dirty="0" smtClean="0"/>
            <a:t>Ateliers professionnels</a:t>
          </a:r>
          <a:endParaRPr lang="fr-FR" sz="1600" b="1" dirty="0"/>
        </a:p>
      </dgm:t>
    </dgm:pt>
    <dgm:pt modelId="{49DFE1A9-629D-4316-9F57-F5B2A8F629B2}" type="parTrans" cxnId="{B19B2CC5-D76A-4BC5-9BBA-FAEBB2770F7C}">
      <dgm:prSet/>
      <dgm:spPr/>
      <dgm:t>
        <a:bodyPr/>
        <a:lstStyle/>
        <a:p>
          <a:endParaRPr lang="fr-FR"/>
        </a:p>
      </dgm:t>
    </dgm:pt>
    <dgm:pt modelId="{B963F94C-E6FB-40B2-BD3A-08236869C76A}" type="sibTrans" cxnId="{B19B2CC5-D76A-4BC5-9BBA-FAEBB2770F7C}">
      <dgm:prSet/>
      <dgm:spPr/>
      <dgm:t>
        <a:bodyPr/>
        <a:lstStyle/>
        <a:p>
          <a:endParaRPr lang="fr-FR"/>
        </a:p>
      </dgm:t>
    </dgm:pt>
    <dgm:pt modelId="{DE30466D-4CCD-4E30-B8EB-884F12CECE66}">
      <dgm:prSet phldrT="[Texte]"/>
      <dgm:spPr/>
      <dgm:t>
        <a:bodyPr/>
        <a:lstStyle/>
        <a:p>
          <a:r>
            <a:rPr lang="fr-FR" dirty="0" smtClean="0"/>
            <a:t>Activité de préparation en  restaurant</a:t>
          </a:r>
          <a:endParaRPr lang="fr-FR" dirty="0"/>
        </a:p>
      </dgm:t>
    </dgm:pt>
    <dgm:pt modelId="{075D8655-E5AF-4F4A-AADB-4F2FD833E9F4}" type="parTrans" cxnId="{96C69799-021F-4A2D-95C8-7B72FBDF1747}">
      <dgm:prSet/>
      <dgm:spPr/>
      <dgm:t>
        <a:bodyPr/>
        <a:lstStyle/>
        <a:p>
          <a:endParaRPr lang="fr-FR"/>
        </a:p>
      </dgm:t>
    </dgm:pt>
    <dgm:pt modelId="{5756991D-3125-4D6F-9A7B-476EEB759E33}" type="sibTrans" cxnId="{96C69799-021F-4A2D-95C8-7B72FBDF1747}">
      <dgm:prSet/>
      <dgm:spPr/>
      <dgm:t>
        <a:bodyPr/>
        <a:lstStyle/>
        <a:p>
          <a:endParaRPr lang="fr-FR"/>
        </a:p>
      </dgm:t>
    </dgm:pt>
    <dgm:pt modelId="{B768D950-A12F-46F7-9EED-2EC6FE062928}">
      <dgm:prSet phldrT="[Texte]" custT="1"/>
      <dgm:spPr/>
      <dgm:t>
        <a:bodyPr/>
        <a:lstStyle/>
        <a:p>
          <a:r>
            <a:rPr lang="fr-FR" sz="1600" dirty="0" smtClean="0"/>
            <a:t>Réalise les tâches demandées avec techniques professionnelles</a:t>
          </a:r>
          <a:endParaRPr lang="fr-FR" sz="1600" dirty="0"/>
        </a:p>
      </dgm:t>
    </dgm:pt>
    <dgm:pt modelId="{D481AA90-6EE3-4D29-B2D1-C8BF75F4FB48}" type="parTrans" cxnId="{E40B0F9A-B094-4604-8685-541F57CE7456}">
      <dgm:prSet/>
      <dgm:spPr/>
      <dgm:t>
        <a:bodyPr/>
        <a:lstStyle/>
        <a:p>
          <a:endParaRPr lang="fr-FR"/>
        </a:p>
      </dgm:t>
    </dgm:pt>
    <dgm:pt modelId="{CD82947F-661D-41B3-9DC7-5D83F03F3C9F}" type="sibTrans" cxnId="{E40B0F9A-B094-4604-8685-541F57CE7456}">
      <dgm:prSet/>
      <dgm:spPr/>
      <dgm:t>
        <a:bodyPr/>
        <a:lstStyle/>
        <a:p>
          <a:endParaRPr lang="fr-FR"/>
        </a:p>
      </dgm:t>
    </dgm:pt>
    <dgm:pt modelId="{D9B34FBC-5816-4815-8ECC-41C8AD276EC8}">
      <dgm:prSet phldrT="[Texte]" custT="1"/>
      <dgm:spPr/>
      <dgm:t>
        <a:bodyPr/>
        <a:lstStyle/>
        <a:p>
          <a:r>
            <a:rPr lang="fr-FR" sz="1600" dirty="0" smtClean="0"/>
            <a:t>Échange avec le jury – </a:t>
          </a:r>
          <a:r>
            <a:rPr lang="fr-FR" sz="1600" b="1" dirty="0" smtClean="0"/>
            <a:t>entretien d’explicitation </a:t>
          </a:r>
          <a:r>
            <a:rPr lang="fr-FR" sz="1600" dirty="0" smtClean="0"/>
            <a:t>à l’issue de la prestation </a:t>
          </a:r>
          <a:r>
            <a:rPr lang="fr-FR" sz="1600" dirty="0" smtClean="0"/>
            <a:t> avec support (éventuellement)  </a:t>
          </a:r>
          <a:r>
            <a:rPr lang="fr-FR" sz="1600" b="1" dirty="0" smtClean="0"/>
            <a:t>(5 mn max)</a:t>
          </a:r>
          <a:endParaRPr lang="fr-FR" sz="1600" b="1" dirty="0"/>
        </a:p>
      </dgm:t>
    </dgm:pt>
    <dgm:pt modelId="{4024EC37-184C-4CDD-B766-29097F5E7FA8}" type="parTrans" cxnId="{D9221400-430B-40B9-8ECD-B27FDA488F35}">
      <dgm:prSet/>
      <dgm:spPr/>
      <dgm:t>
        <a:bodyPr/>
        <a:lstStyle/>
        <a:p>
          <a:endParaRPr lang="fr-FR"/>
        </a:p>
      </dgm:t>
    </dgm:pt>
    <dgm:pt modelId="{BA781EBD-2A35-4059-AAAF-56689E710B95}" type="sibTrans" cxnId="{D9221400-430B-40B9-8ECD-B27FDA488F35}">
      <dgm:prSet/>
      <dgm:spPr/>
      <dgm:t>
        <a:bodyPr/>
        <a:lstStyle/>
        <a:p>
          <a:endParaRPr lang="fr-FR"/>
        </a:p>
      </dgm:t>
    </dgm:pt>
    <dgm:pt modelId="{4F9D60B4-F11D-40F4-B798-C9E5CEC58284}">
      <dgm:prSet custT="1"/>
      <dgm:spPr/>
      <dgm:t>
        <a:bodyPr/>
        <a:lstStyle/>
        <a:p>
          <a:r>
            <a:rPr lang="fr-FR" sz="1600" b="0" dirty="0" smtClean="0"/>
            <a:t>Échange avec le jury – </a:t>
          </a:r>
          <a:r>
            <a:rPr lang="fr-FR" sz="1600" b="1" dirty="0" smtClean="0"/>
            <a:t>entretien d’explicitation </a:t>
          </a:r>
          <a:r>
            <a:rPr lang="fr-FR" sz="1600" b="0" dirty="0" smtClean="0"/>
            <a:t>à l’issue de la </a:t>
          </a:r>
          <a:r>
            <a:rPr lang="fr-FR" sz="1600" b="0" dirty="0" smtClean="0"/>
            <a:t>prestation avec support (obligatoire)   </a:t>
          </a:r>
          <a:r>
            <a:rPr lang="fr-FR" sz="1600" b="1" dirty="0" smtClean="0"/>
            <a:t>(5 mn max)</a:t>
          </a:r>
          <a:endParaRPr lang="fr-FR" sz="1600" b="1" dirty="0"/>
        </a:p>
      </dgm:t>
    </dgm:pt>
    <dgm:pt modelId="{43F34D6D-5AE9-4D65-9ABA-DB002A735E1D}" type="parTrans" cxnId="{02F509B9-5377-45CB-B9F7-D2B326CB117D}">
      <dgm:prSet/>
      <dgm:spPr/>
      <dgm:t>
        <a:bodyPr/>
        <a:lstStyle/>
        <a:p>
          <a:endParaRPr lang="fr-FR"/>
        </a:p>
      </dgm:t>
    </dgm:pt>
    <dgm:pt modelId="{829E0945-9E83-4998-A91A-79E86604E6DC}" type="sibTrans" cxnId="{02F509B9-5377-45CB-B9F7-D2B326CB117D}">
      <dgm:prSet/>
      <dgm:spPr/>
      <dgm:t>
        <a:bodyPr/>
        <a:lstStyle/>
        <a:p>
          <a:endParaRPr lang="fr-FR"/>
        </a:p>
      </dgm:t>
    </dgm:pt>
    <dgm:pt modelId="{AB293EF3-8E00-4DED-A942-F33CDD409BCF}">
      <dgm:prSet custT="1"/>
      <dgm:spPr/>
      <dgm:t>
        <a:bodyPr/>
        <a:lstStyle/>
        <a:p>
          <a:r>
            <a:rPr lang="fr-FR" sz="1600" b="1" dirty="0" smtClean="0"/>
            <a:t>Ateliers professionnels</a:t>
          </a:r>
          <a:endParaRPr lang="fr-FR" sz="1600" b="1" dirty="0"/>
        </a:p>
      </dgm:t>
    </dgm:pt>
    <dgm:pt modelId="{89CE0531-EBE2-4C86-BDA3-2A993101749C}" type="parTrans" cxnId="{1327EA04-CF1B-447E-9CBC-F9BAD348A3A0}">
      <dgm:prSet/>
      <dgm:spPr/>
      <dgm:t>
        <a:bodyPr/>
        <a:lstStyle/>
        <a:p>
          <a:endParaRPr lang="fr-FR"/>
        </a:p>
      </dgm:t>
    </dgm:pt>
    <dgm:pt modelId="{1FBEA55A-F6C2-4FDB-B211-73199038884C}" type="sibTrans" cxnId="{1327EA04-CF1B-447E-9CBC-F9BAD348A3A0}">
      <dgm:prSet/>
      <dgm:spPr/>
      <dgm:t>
        <a:bodyPr/>
        <a:lstStyle/>
        <a:p>
          <a:endParaRPr lang="fr-FR"/>
        </a:p>
      </dgm:t>
    </dgm:pt>
    <dgm:pt modelId="{0CE87CBB-7C2E-4C80-AAB7-A3B97A148329}">
      <dgm:prSet custT="1"/>
      <dgm:spPr/>
      <dgm:t>
        <a:bodyPr/>
        <a:lstStyle/>
        <a:p>
          <a:r>
            <a:rPr lang="fr-FR" sz="1600" dirty="0" smtClean="0"/>
            <a:t>prend connaissance du sujet</a:t>
          </a:r>
          <a:endParaRPr lang="fr-FR" sz="1600" dirty="0"/>
        </a:p>
      </dgm:t>
    </dgm:pt>
    <dgm:pt modelId="{FA8B642D-2537-4423-9EC1-715549D8F8DD}" type="parTrans" cxnId="{27C7D8EE-68BD-4F42-BD03-2CF08B1568FC}">
      <dgm:prSet/>
      <dgm:spPr/>
      <dgm:t>
        <a:bodyPr/>
        <a:lstStyle/>
        <a:p>
          <a:endParaRPr lang="fr-FR"/>
        </a:p>
      </dgm:t>
    </dgm:pt>
    <dgm:pt modelId="{419D7194-8E0A-437A-AE76-30D6DABD3B9D}" type="sibTrans" cxnId="{27C7D8EE-68BD-4F42-BD03-2CF08B1568FC}">
      <dgm:prSet/>
      <dgm:spPr/>
      <dgm:t>
        <a:bodyPr/>
        <a:lstStyle/>
        <a:p>
          <a:endParaRPr lang="fr-FR"/>
        </a:p>
      </dgm:t>
    </dgm:pt>
    <dgm:pt modelId="{1C24D0FE-7D75-40C0-B54B-7640D3E0692A}">
      <dgm:prSet/>
      <dgm:spPr/>
      <dgm:t>
        <a:bodyPr/>
        <a:lstStyle/>
        <a:p>
          <a:r>
            <a:rPr lang="fr-FR" dirty="0" smtClean="0"/>
            <a:t>Organisation du travail</a:t>
          </a:r>
          <a:endParaRPr lang="fr-FR" dirty="0"/>
        </a:p>
      </dgm:t>
    </dgm:pt>
    <dgm:pt modelId="{587B9B89-22B9-4355-A84E-675A0532661A}" type="parTrans" cxnId="{B3955985-E2DA-4F76-A9B5-4A2C16178BAD}">
      <dgm:prSet/>
      <dgm:spPr/>
      <dgm:t>
        <a:bodyPr/>
        <a:lstStyle/>
        <a:p>
          <a:endParaRPr lang="fr-FR"/>
        </a:p>
      </dgm:t>
    </dgm:pt>
    <dgm:pt modelId="{A01CB6B5-B6A8-43BE-80FF-FAF2431F356A}" type="sibTrans" cxnId="{B3955985-E2DA-4F76-A9B5-4A2C16178BAD}">
      <dgm:prSet/>
      <dgm:spPr/>
      <dgm:t>
        <a:bodyPr/>
        <a:lstStyle/>
        <a:p>
          <a:endParaRPr lang="fr-FR"/>
        </a:p>
      </dgm:t>
    </dgm:pt>
    <dgm:pt modelId="{A99292BE-69E5-4416-BA23-3FA7A5281241}">
      <dgm:prSet custT="1"/>
      <dgm:spPr/>
      <dgm:t>
        <a:bodyPr/>
        <a:lstStyle/>
        <a:p>
          <a:r>
            <a:rPr lang="fr-FR" sz="1600" dirty="0" smtClean="0"/>
            <a:t>Complète les documents nécessaires à la prestation</a:t>
          </a:r>
          <a:endParaRPr lang="fr-FR" sz="1600" dirty="0"/>
        </a:p>
      </dgm:t>
    </dgm:pt>
    <dgm:pt modelId="{C2E5C4A0-859D-4E74-A9A8-A1F7435AFCC2}" type="parTrans" cxnId="{DA97E9DE-30F7-4D58-B67D-303165DE9ED9}">
      <dgm:prSet/>
      <dgm:spPr/>
      <dgm:t>
        <a:bodyPr/>
        <a:lstStyle/>
        <a:p>
          <a:endParaRPr lang="fr-FR"/>
        </a:p>
      </dgm:t>
    </dgm:pt>
    <dgm:pt modelId="{975EF16C-27C8-4B92-9EE2-35A0FE620B9D}" type="sibTrans" cxnId="{DA97E9DE-30F7-4D58-B67D-303165DE9ED9}">
      <dgm:prSet/>
      <dgm:spPr/>
      <dgm:t>
        <a:bodyPr/>
        <a:lstStyle/>
        <a:p>
          <a:endParaRPr lang="fr-FR"/>
        </a:p>
      </dgm:t>
    </dgm:pt>
    <dgm:pt modelId="{95C72D71-3268-493E-8435-D29EF07C6863}">
      <dgm:prSet custT="1"/>
      <dgm:spPr/>
      <dgm:t>
        <a:bodyPr/>
        <a:lstStyle/>
        <a:p>
          <a:r>
            <a:rPr lang="fr-FR" sz="1600" dirty="0" smtClean="0"/>
            <a:t>Réalise la mise en place de </a:t>
          </a:r>
          <a:r>
            <a:rPr lang="fr-FR" sz="1600" b="1" dirty="0" smtClean="0"/>
            <a:t>2 tables </a:t>
          </a:r>
          <a:r>
            <a:rPr lang="fr-FR" sz="1600" dirty="0" smtClean="0"/>
            <a:t>:</a:t>
          </a:r>
          <a:endParaRPr lang="fr-FR" sz="1600" dirty="0"/>
        </a:p>
      </dgm:t>
    </dgm:pt>
    <dgm:pt modelId="{A5F2A307-8F96-42EF-9FB0-A2933959BB4A}" type="parTrans" cxnId="{1CF4616F-5269-4CC9-9589-8D24A2BB0DAB}">
      <dgm:prSet/>
      <dgm:spPr/>
      <dgm:t>
        <a:bodyPr/>
        <a:lstStyle/>
        <a:p>
          <a:endParaRPr lang="fr-FR"/>
        </a:p>
      </dgm:t>
    </dgm:pt>
    <dgm:pt modelId="{481DDC27-1A61-4058-8D11-C4B2DD23AC7A}" type="sibTrans" cxnId="{1CF4616F-5269-4CC9-9589-8D24A2BB0DAB}">
      <dgm:prSet/>
      <dgm:spPr/>
      <dgm:t>
        <a:bodyPr/>
        <a:lstStyle/>
        <a:p>
          <a:endParaRPr lang="fr-FR"/>
        </a:p>
      </dgm:t>
    </dgm:pt>
    <dgm:pt modelId="{DD55BFC2-F856-447D-8274-141DE0FC4F39}">
      <dgm:prSet/>
      <dgm:spPr/>
      <dgm:t>
        <a:bodyPr/>
        <a:lstStyle/>
        <a:p>
          <a:r>
            <a:rPr lang="fr-FR" dirty="0" smtClean="0"/>
            <a:t>Mise en place pour le service</a:t>
          </a:r>
          <a:endParaRPr lang="fr-FR" dirty="0"/>
        </a:p>
      </dgm:t>
    </dgm:pt>
    <dgm:pt modelId="{6696C535-9186-4BE3-9E09-97DEFBFFF302}" type="parTrans" cxnId="{FE365998-A65B-4375-8C2B-B03F147DFE50}">
      <dgm:prSet/>
      <dgm:spPr/>
      <dgm:t>
        <a:bodyPr/>
        <a:lstStyle/>
        <a:p>
          <a:endParaRPr lang="fr-FR"/>
        </a:p>
      </dgm:t>
    </dgm:pt>
    <dgm:pt modelId="{A779B527-F914-480D-BB19-4C8F076C9B42}" type="sibTrans" cxnId="{FE365998-A65B-4375-8C2B-B03F147DFE50}">
      <dgm:prSet/>
      <dgm:spPr/>
      <dgm:t>
        <a:bodyPr/>
        <a:lstStyle/>
        <a:p>
          <a:endParaRPr lang="fr-FR"/>
        </a:p>
      </dgm:t>
    </dgm:pt>
    <dgm:pt modelId="{07466D98-3F41-4063-8B74-E322FB0C9E94}">
      <dgm:prSet custT="1"/>
      <dgm:spPr/>
      <dgm:t>
        <a:bodyPr/>
        <a:lstStyle/>
        <a:p>
          <a:endParaRPr lang="fr-FR" sz="1600" dirty="0"/>
        </a:p>
      </dgm:t>
    </dgm:pt>
    <dgm:pt modelId="{F8DCF5A1-BDE1-4D8C-A538-A783691903E7}" type="parTrans" cxnId="{9040DD04-01B0-4307-968D-FF33948A4EFE}">
      <dgm:prSet/>
      <dgm:spPr/>
      <dgm:t>
        <a:bodyPr/>
        <a:lstStyle/>
        <a:p>
          <a:endParaRPr lang="fr-FR"/>
        </a:p>
      </dgm:t>
    </dgm:pt>
    <dgm:pt modelId="{2F600EBB-7DC3-454D-A184-2B0C2F79DEC8}" type="sibTrans" cxnId="{9040DD04-01B0-4307-968D-FF33948A4EFE}">
      <dgm:prSet/>
      <dgm:spPr/>
      <dgm:t>
        <a:bodyPr/>
        <a:lstStyle/>
        <a:p>
          <a:endParaRPr lang="fr-FR"/>
        </a:p>
      </dgm:t>
    </dgm:pt>
    <dgm:pt modelId="{D2E24FC5-BF52-4A8B-B157-5B5BB8891166}">
      <dgm:prSet/>
      <dgm:spPr/>
      <dgm:t>
        <a:bodyPr/>
        <a:lstStyle/>
        <a:p>
          <a:r>
            <a:rPr lang="fr-FR" dirty="0" smtClean="0"/>
            <a:t>Accueil, commercialisation et </a:t>
          </a:r>
          <a:r>
            <a:rPr lang="fr-FR" b="1" dirty="0" smtClean="0"/>
            <a:t>services</a:t>
          </a:r>
          <a:endParaRPr lang="fr-FR" b="1" dirty="0"/>
        </a:p>
      </dgm:t>
    </dgm:pt>
    <dgm:pt modelId="{C484FF34-4A0A-4A14-B8D7-92367C46F279}" type="parTrans" cxnId="{5CE3FDCE-70E4-4295-99D4-25D2B7029F1D}">
      <dgm:prSet/>
      <dgm:spPr/>
      <dgm:t>
        <a:bodyPr/>
        <a:lstStyle/>
        <a:p>
          <a:endParaRPr lang="fr-FR"/>
        </a:p>
      </dgm:t>
    </dgm:pt>
    <dgm:pt modelId="{BC315DD4-19B8-4D54-AC5D-12D7FD6D5D23}" type="sibTrans" cxnId="{5CE3FDCE-70E4-4295-99D4-25D2B7029F1D}">
      <dgm:prSet/>
      <dgm:spPr/>
      <dgm:t>
        <a:bodyPr/>
        <a:lstStyle/>
        <a:p>
          <a:endParaRPr lang="fr-FR"/>
        </a:p>
      </dgm:t>
    </dgm:pt>
    <dgm:pt modelId="{D4A805E9-ADBA-4054-AC58-E91DE771DA82}">
      <dgm:prSet custT="1"/>
      <dgm:spPr/>
      <dgm:t>
        <a:bodyPr/>
        <a:lstStyle/>
        <a:p>
          <a:r>
            <a:rPr lang="fr-FR" sz="1600" b="1" dirty="0" smtClean="0"/>
            <a:t>1 table de 2 couverts de type café-brasserie </a:t>
          </a:r>
          <a:r>
            <a:rPr lang="fr-FR" sz="1600" b="1" u="sng" dirty="0" smtClean="0"/>
            <a:t>et </a:t>
          </a:r>
          <a:r>
            <a:rPr lang="fr-FR" sz="1600" b="1" dirty="0" smtClean="0"/>
            <a:t>1 table de 2 couverts de type restaurant</a:t>
          </a:r>
          <a:endParaRPr lang="fr-FR" sz="1600" b="1" dirty="0"/>
        </a:p>
      </dgm:t>
    </dgm:pt>
    <dgm:pt modelId="{340EAF4E-6EB3-4831-B822-FDFC0489D00C}" type="parTrans" cxnId="{EEC4A3AE-E818-4399-B4EF-45B39E777093}">
      <dgm:prSet/>
      <dgm:spPr/>
      <dgm:t>
        <a:bodyPr/>
        <a:lstStyle/>
        <a:p>
          <a:endParaRPr lang="fr-FR"/>
        </a:p>
      </dgm:t>
    </dgm:pt>
    <dgm:pt modelId="{F12B3DF2-8A4D-4A44-A891-0A75818C62AD}" type="sibTrans" cxnId="{EEC4A3AE-E818-4399-B4EF-45B39E777093}">
      <dgm:prSet/>
      <dgm:spPr/>
      <dgm:t>
        <a:bodyPr/>
        <a:lstStyle/>
        <a:p>
          <a:endParaRPr lang="fr-FR"/>
        </a:p>
      </dgm:t>
    </dgm:pt>
    <dgm:pt modelId="{5AE5D933-04B0-4DB4-ABE6-79A822326A7D}">
      <dgm:prSet custT="1"/>
      <dgm:spPr/>
      <dgm:t>
        <a:bodyPr/>
        <a:lstStyle/>
        <a:p>
          <a:r>
            <a:rPr lang="fr-FR" sz="1600" dirty="0" smtClean="0"/>
            <a:t>S’</a:t>
          </a:r>
          <a:r>
            <a:rPr lang="fr-FR" sz="1600" dirty="0" err="1" smtClean="0"/>
            <a:t>auto-contrôle</a:t>
          </a:r>
          <a:r>
            <a:rPr lang="fr-FR" sz="1600" dirty="0" smtClean="0"/>
            <a:t> et justifie ses choix devant le jury</a:t>
          </a:r>
          <a:endParaRPr lang="fr-FR" sz="1600" dirty="0"/>
        </a:p>
      </dgm:t>
    </dgm:pt>
    <dgm:pt modelId="{F222C905-673F-4A84-9C1A-5F2B23DDB006}" type="parTrans" cxnId="{9CC38095-C3F9-4E11-8D46-B37CD2C32CF1}">
      <dgm:prSet/>
      <dgm:spPr/>
      <dgm:t>
        <a:bodyPr/>
        <a:lstStyle/>
        <a:p>
          <a:endParaRPr lang="fr-FR"/>
        </a:p>
      </dgm:t>
    </dgm:pt>
    <dgm:pt modelId="{BBB7BE1F-CF65-4C72-8D74-82823F5F32BE}" type="sibTrans" cxnId="{9CC38095-C3F9-4E11-8D46-B37CD2C32CF1}">
      <dgm:prSet/>
      <dgm:spPr/>
      <dgm:t>
        <a:bodyPr/>
        <a:lstStyle/>
        <a:p>
          <a:endParaRPr lang="fr-FR"/>
        </a:p>
      </dgm:t>
    </dgm:pt>
    <dgm:pt modelId="{60ACB309-9930-43FE-A063-22AFBA6D0FDD}">
      <dgm:prSet custT="1"/>
      <dgm:spPr/>
      <dgm:t>
        <a:bodyPr/>
        <a:lstStyle/>
        <a:p>
          <a:r>
            <a:rPr lang="fr-FR" sz="1600" b="0" dirty="0" smtClean="0"/>
            <a:t>Réalise les tâches demandées avec techniques professionnelles  = </a:t>
          </a:r>
          <a:r>
            <a:rPr lang="fr-FR" sz="1600" b="1" dirty="0" smtClean="0"/>
            <a:t>Services en restaurant et café-brasserie</a:t>
          </a:r>
          <a:endParaRPr lang="fr-FR" sz="1600" b="1" dirty="0"/>
        </a:p>
      </dgm:t>
    </dgm:pt>
    <dgm:pt modelId="{E3C0C640-0C2A-49F8-A505-82948CBCCE1D}" type="parTrans" cxnId="{53E64F62-871C-4F4A-B248-DDF86A9B2FD2}">
      <dgm:prSet/>
      <dgm:spPr/>
      <dgm:t>
        <a:bodyPr/>
        <a:lstStyle/>
        <a:p>
          <a:endParaRPr lang="fr-FR"/>
        </a:p>
      </dgm:t>
    </dgm:pt>
    <dgm:pt modelId="{E45D1E25-668F-4084-A682-1A7B849331C0}" type="sibTrans" cxnId="{53E64F62-871C-4F4A-B248-DDF86A9B2FD2}">
      <dgm:prSet/>
      <dgm:spPr/>
      <dgm:t>
        <a:bodyPr/>
        <a:lstStyle/>
        <a:p>
          <a:endParaRPr lang="fr-FR"/>
        </a:p>
      </dgm:t>
    </dgm:pt>
    <dgm:pt modelId="{330BC3E3-9707-4DEA-9AD8-070442F40E9B}">
      <dgm:prSet custT="1"/>
      <dgm:spPr/>
      <dgm:t>
        <a:bodyPr/>
        <a:lstStyle/>
        <a:p>
          <a:r>
            <a:rPr lang="fr-FR" sz="1600" b="0" dirty="0" smtClean="0"/>
            <a:t>Échange avec le jury – </a:t>
          </a:r>
          <a:r>
            <a:rPr lang="fr-FR" sz="1600" b="1" dirty="0" smtClean="0"/>
            <a:t>entretien d’explicitation </a:t>
          </a:r>
          <a:r>
            <a:rPr lang="fr-FR" sz="1600" b="0" dirty="0" smtClean="0"/>
            <a:t>à l’issue de la prestation    </a:t>
          </a:r>
          <a:r>
            <a:rPr lang="fr-FR" sz="1600" b="1" dirty="0" smtClean="0"/>
            <a:t>(5 mn max)</a:t>
          </a:r>
          <a:endParaRPr lang="fr-FR" sz="1600" b="1" dirty="0"/>
        </a:p>
      </dgm:t>
    </dgm:pt>
    <dgm:pt modelId="{ADAD9486-9FD4-4217-A4EE-04B1524D67F5}" type="parTrans" cxnId="{AB57489C-51A1-4C34-A276-C7DC0E22EA2F}">
      <dgm:prSet/>
      <dgm:spPr/>
      <dgm:t>
        <a:bodyPr/>
        <a:lstStyle/>
        <a:p>
          <a:endParaRPr lang="fr-FR"/>
        </a:p>
      </dgm:t>
    </dgm:pt>
    <dgm:pt modelId="{FF25BEAE-7A22-4BCA-ADAB-F98FFAEC8395}" type="sibTrans" cxnId="{AB57489C-51A1-4C34-A276-C7DC0E22EA2F}">
      <dgm:prSet/>
      <dgm:spPr/>
      <dgm:t>
        <a:bodyPr/>
        <a:lstStyle/>
        <a:p>
          <a:endParaRPr lang="fr-FR"/>
        </a:p>
      </dgm:t>
    </dgm:pt>
    <dgm:pt modelId="{96164DB9-C82C-442A-98FB-AE5456FF5038}" type="pres">
      <dgm:prSet presAssocID="{85F7B625-4613-42F6-A7BE-07F2B8040B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1AAC67-8586-41EC-A2D9-CF54D119B743}" type="pres">
      <dgm:prSet presAssocID="{1C24D0FE-7D75-40C0-B54B-7640D3E0692A}" presName="linNode" presStyleCnt="0"/>
      <dgm:spPr/>
    </dgm:pt>
    <dgm:pt modelId="{9510FF8F-37DA-4BCC-8A23-FEF620E50B45}" type="pres">
      <dgm:prSet presAssocID="{1C24D0FE-7D75-40C0-B54B-7640D3E0692A}" presName="parentText" presStyleLbl="node1" presStyleIdx="0" presStyleCnt="6" custScaleX="6276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9DF329-9646-4F82-B51E-CAA2401EDA77}" type="pres">
      <dgm:prSet presAssocID="{1C24D0FE-7D75-40C0-B54B-7640D3E0692A}" presName="descendantText" presStyleLbl="alignAccFollowNode1" presStyleIdx="0" presStyleCnt="6" custScaleX="134539" custLinFactNeighborX="8317" custLinFactNeighborY="-18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958E20-40C7-4DFE-9CAA-7D1778D37575}" type="pres">
      <dgm:prSet presAssocID="{A01CB6B5-B6A8-43BE-80FF-FAF2431F356A}" presName="sp" presStyleCnt="0"/>
      <dgm:spPr/>
    </dgm:pt>
    <dgm:pt modelId="{112E4105-4197-4F57-AB7F-9D606592A888}" type="pres">
      <dgm:prSet presAssocID="{813CBC81-05CA-438A-8665-16BCDBA328DC}" presName="linNode" presStyleCnt="0"/>
      <dgm:spPr/>
    </dgm:pt>
    <dgm:pt modelId="{892B15A3-9441-453E-AC04-C1AC9C5F170D}" type="pres">
      <dgm:prSet presAssocID="{813CBC81-05CA-438A-8665-16BCDBA328DC}" presName="parentText" presStyleLbl="node1" presStyleIdx="1" presStyleCnt="6" custScaleX="7456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2C7FB8-07F7-4B1B-AD58-10B2020378A5}" type="pres">
      <dgm:prSet presAssocID="{813CBC81-05CA-438A-8665-16BCDBA328DC}" presName="descendantText" presStyleLbl="alignAccFollowNode1" presStyleIdx="1" presStyleCnt="6" custScaleX="150353" custScaleY="1395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8C6233-252E-41CB-88BD-48FD2ADEAA6A}" type="pres">
      <dgm:prSet presAssocID="{498788D9-245D-402E-9813-F68857456EF5}" presName="sp" presStyleCnt="0"/>
      <dgm:spPr/>
    </dgm:pt>
    <dgm:pt modelId="{AB62EF3E-3321-4C8B-AE13-9143C2672CC6}" type="pres">
      <dgm:prSet presAssocID="{91A54D24-4CD4-4B9F-A1C8-E7A9D16DE04F}" presName="linNode" presStyleCnt="0"/>
      <dgm:spPr/>
    </dgm:pt>
    <dgm:pt modelId="{A59EC263-6D12-4555-8197-A2199B1B7B9A}" type="pres">
      <dgm:prSet presAssocID="{91A54D24-4CD4-4B9F-A1C8-E7A9D16DE04F}" presName="parentText" presStyleLbl="node1" presStyleIdx="2" presStyleCnt="6" custScaleX="8323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037598-7B5C-4DDA-A4C6-E4E1C939673B}" type="pres">
      <dgm:prSet presAssocID="{91A54D24-4CD4-4B9F-A1C8-E7A9D16DE04F}" presName="descendantText" presStyleLbl="alignAccFollowNode1" presStyleIdx="2" presStyleCnt="6" custScaleX="163502" custScaleY="16435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9EC10B-5434-4F26-BBDC-0C959B706D66}" type="pres">
      <dgm:prSet presAssocID="{E608DCFB-8E64-4EAB-BD20-6D681334BC62}" presName="sp" presStyleCnt="0"/>
      <dgm:spPr/>
    </dgm:pt>
    <dgm:pt modelId="{BF5AE357-D32C-434D-8D2C-030D434220EF}" type="pres">
      <dgm:prSet presAssocID="{DE30466D-4CCD-4E30-B8EB-884F12CECE66}" presName="linNode" presStyleCnt="0"/>
      <dgm:spPr/>
    </dgm:pt>
    <dgm:pt modelId="{719F2BB7-A177-49BA-A27D-7DA813EF29E2}" type="pres">
      <dgm:prSet presAssocID="{DE30466D-4CCD-4E30-B8EB-884F12CECE66}" presName="parentText" presStyleLbl="node1" presStyleIdx="3" presStyleCnt="6" custScaleX="6437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EAB3A0-3A36-4430-8ED4-EB3BB7232857}" type="pres">
      <dgm:prSet presAssocID="{DE30466D-4CCD-4E30-B8EB-884F12CECE66}" presName="descendantText" presStyleLbl="alignAccFollowNode1" presStyleIdx="3" presStyleCnt="6" custScaleX="1234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DB1D27-9712-451C-B02A-EA7140F06A1D}" type="pres">
      <dgm:prSet presAssocID="{5756991D-3125-4D6F-9A7B-476EEB759E33}" presName="sp" presStyleCnt="0"/>
      <dgm:spPr/>
    </dgm:pt>
    <dgm:pt modelId="{3433F589-E5F2-46C2-9F76-8416D4891132}" type="pres">
      <dgm:prSet presAssocID="{DD55BFC2-F856-447D-8274-141DE0FC4F39}" presName="linNode" presStyleCnt="0"/>
      <dgm:spPr/>
    </dgm:pt>
    <dgm:pt modelId="{8168CFD1-B4BA-4DE2-AD75-057C916070D0}" type="pres">
      <dgm:prSet presAssocID="{DD55BFC2-F856-447D-8274-141DE0FC4F39}" presName="parentText" presStyleLbl="node1" presStyleIdx="4" presStyleCnt="6" custScaleX="6558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986F9D-423E-4F84-BACC-ED8EEA7E841E}" type="pres">
      <dgm:prSet presAssocID="{DD55BFC2-F856-447D-8274-141DE0FC4F39}" presName="descendantText" presStyleLbl="alignAccFollowNode1" presStyleIdx="4" presStyleCnt="6" custScaleX="127366" custScaleY="1664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5B7A24-676F-4481-A943-6DD57D2B7289}" type="pres">
      <dgm:prSet presAssocID="{A779B527-F914-480D-BB19-4C8F076C9B42}" presName="sp" presStyleCnt="0"/>
      <dgm:spPr/>
    </dgm:pt>
    <dgm:pt modelId="{FFA9EF41-D158-44C8-A3EF-74B86C41244A}" type="pres">
      <dgm:prSet presAssocID="{D2E24FC5-BF52-4A8B-B157-5B5BB8891166}" presName="linNode" presStyleCnt="0"/>
      <dgm:spPr/>
    </dgm:pt>
    <dgm:pt modelId="{DCD296D8-2BB1-4512-992E-23A62F6F79A9}" type="pres">
      <dgm:prSet presAssocID="{D2E24FC5-BF52-4A8B-B157-5B5BB8891166}" presName="parentText" presStyleLbl="node1" presStyleIdx="5" presStyleCnt="6" custScaleX="10631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4963B8-5B05-4E14-83D6-2515452D28EA}" type="pres">
      <dgm:prSet presAssocID="{D2E24FC5-BF52-4A8B-B157-5B5BB8891166}" presName="descendantText" presStyleLbl="alignAccFollowNode1" presStyleIdx="5" presStyleCnt="6" custScaleX="210384" custScaleY="1978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19B2CC5-D76A-4BC5-9BBA-FAEBB2770F7C}" srcId="{91A54D24-4CD4-4B9F-A1C8-E7A9D16DE04F}" destId="{0F934EC2-3B5E-42BD-A84F-F55E0F213C76}" srcOrd="0" destOrd="0" parTransId="{49DFE1A9-629D-4316-9F57-F5B2A8F629B2}" sibTransId="{B963F94C-E6FB-40B2-BD3A-08236869C76A}"/>
    <dgm:cxn modelId="{8A3D91E0-98A6-4B3E-ADF6-22F3D4F5050F}" type="presOf" srcId="{94A7314F-4953-45C2-AA60-293DC59244DC}" destId="{152C7FB8-07F7-4B1B-AD58-10B2020378A5}" srcOrd="0" destOrd="0" presId="urn:microsoft.com/office/officeart/2005/8/layout/vList5"/>
    <dgm:cxn modelId="{D8946B16-8CC7-4B33-BF8E-CCC31D17E72F}" type="presOf" srcId="{1C24D0FE-7D75-40C0-B54B-7640D3E0692A}" destId="{9510FF8F-37DA-4BCC-8A23-FEF620E50B45}" srcOrd="0" destOrd="0" presId="urn:microsoft.com/office/officeart/2005/8/layout/vList5"/>
    <dgm:cxn modelId="{EC559D85-C6D1-4BD2-AAF7-E1B5AA523B58}" type="presOf" srcId="{A99292BE-69E5-4416-BA23-3FA7A5281241}" destId="{909DF329-9646-4F82-B51E-CAA2401EDA77}" srcOrd="0" destOrd="1" presId="urn:microsoft.com/office/officeart/2005/8/layout/vList5"/>
    <dgm:cxn modelId="{FE365998-A65B-4375-8C2B-B03F147DFE50}" srcId="{85F7B625-4613-42F6-A7BE-07F2B8040B2B}" destId="{DD55BFC2-F856-447D-8274-141DE0FC4F39}" srcOrd="4" destOrd="0" parTransId="{6696C535-9186-4BE3-9E09-97DEFBFFF302}" sibTransId="{A779B527-F914-480D-BB19-4C8F076C9B42}"/>
    <dgm:cxn modelId="{26049C50-B699-4984-8367-4D6CBA7A428E}" type="presOf" srcId="{D2E24FC5-BF52-4A8B-B157-5B5BB8891166}" destId="{DCD296D8-2BB1-4512-992E-23A62F6F79A9}" srcOrd="0" destOrd="0" presId="urn:microsoft.com/office/officeart/2005/8/layout/vList5"/>
    <dgm:cxn modelId="{F8624B0E-6D6F-45C7-9A69-0ECA1A5E7D33}" srcId="{85F7B625-4613-42F6-A7BE-07F2B8040B2B}" destId="{91A54D24-4CD4-4B9F-A1C8-E7A9D16DE04F}" srcOrd="2" destOrd="0" parTransId="{C42797B5-AF5C-4F84-9D49-10454025BDF6}" sibTransId="{E608DCFB-8E64-4EAB-BD20-6D681334BC62}"/>
    <dgm:cxn modelId="{9CC38095-C3F9-4E11-8D46-B37CD2C32CF1}" srcId="{DD55BFC2-F856-447D-8274-141DE0FC4F39}" destId="{5AE5D933-04B0-4DB4-ABE6-79A822326A7D}" srcOrd="2" destOrd="0" parTransId="{F222C905-673F-4A84-9C1A-5F2B23DDB006}" sibTransId="{BBB7BE1F-CF65-4C72-8D74-82823F5F32BE}"/>
    <dgm:cxn modelId="{9040DD04-01B0-4307-968D-FF33948A4EFE}" srcId="{D2E24FC5-BF52-4A8B-B157-5B5BB8891166}" destId="{07466D98-3F41-4063-8B74-E322FB0C9E94}" srcOrd="0" destOrd="0" parTransId="{F8DCF5A1-BDE1-4D8C-A538-A783691903E7}" sibTransId="{2F600EBB-7DC3-454D-A184-2B0C2F79DEC8}"/>
    <dgm:cxn modelId="{325CE48C-BEC7-4873-A8FD-DF759BE6833E}" type="presOf" srcId="{07466D98-3F41-4063-8B74-E322FB0C9E94}" destId="{924963B8-5B05-4E14-83D6-2515452D28EA}" srcOrd="0" destOrd="0" presId="urn:microsoft.com/office/officeart/2005/8/layout/vList5"/>
    <dgm:cxn modelId="{1327EA04-CF1B-447E-9CBC-F9BAD348A3A0}" srcId="{DE30466D-4CCD-4E30-B8EB-884F12CECE66}" destId="{AB293EF3-8E00-4DED-A942-F33CDD409BCF}" srcOrd="1" destOrd="0" parTransId="{89CE0531-EBE2-4C86-BDA3-2A993101749C}" sibTransId="{1FBEA55A-F6C2-4FDB-B211-73199038884C}"/>
    <dgm:cxn modelId="{776B7E01-4464-46AF-96B6-78E60C5BC5CE}" type="presOf" srcId="{5AE5D933-04B0-4DB4-ABE6-79A822326A7D}" destId="{AF986F9D-423E-4F84-BACC-ED8EEA7E841E}" srcOrd="0" destOrd="2" presId="urn:microsoft.com/office/officeart/2005/8/layout/vList5"/>
    <dgm:cxn modelId="{DA97E9DE-30F7-4D58-B67D-303165DE9ED9}" srcId="{1C24D0FE-7D75-40C0-B54B-7640D3E0692A}" destId="{A99292BE-69E5-4416-BA23-3FA7A5281241}" srcOrd="1" destOrd="0" parTransId="{C2E5C4A0-859D-4E74-A9A8-A1F7435AFCC2}" sibTransId="{975EF16C-27C8-4B92-9EE2-35A0FE620B9D}"/>
    <dgm:cxn modelId="{B3955985-E2DA-4F76-A9B5-4A2C16178BAD}" srcId="{85F7B625-4613-42F6-A7BE-07F2B8040B2B}" destId="{1C24D0FE-7D75-40C0-B54B-7640D3E0692A}" srcOrd="0" destOrd="0" parTransId="{587B9B89-22B9-4355-A84E-675A0532661A}" sibTransId="{A01CB6B5-B6A8-43BE-80FF-FAF2431F356A}"/>
    <dgm:cxn modelId="{35D28153-76D2-4B5E-83CF-892C22E057DD}" type="presOf" srcId="{B768D950-A12F-46F7-9EED-2EC6FE062928}" destId="{46EAB3A0-3A36-4430-8ED4-EB3BB7232857}" srcOrd="0" destOrd="0" presId="urn:microsoft.com/office/officeart/2005/8/layout/vList5"/>
    <dgm:cxn modelId="{131CDABD-9442-4B16-A17E-E6105761B7CC}" type="presOf" srcId="{91A54D24-4CD4-4B9F-A1C8-E7A9D16DE04F}" destId="{A59EC263-6D12-4555-8197-A2199B1B7B9A}" srcOrd="0" destOrd="0" presId="urn:microsoft.com/office/officeart/2005/8/layout/vList5"/>
    <dgm:cxn modelId="{27C7D8EE-68BD-4F42-BD03-2CF08B1568FC}" srcId="{1C24D0FE-7D75-40C0-B54B-7640D3E0692A}" destId="{0CE87CBB-7C2E-4C80-AAB7-A3B97A148329}" srcOrd="0" destOrd="0" parTransId="{FA8B642D-2537-4423-9EC1-715549D8F8DD}" sibTransId="{419D7194-8E0A-437A-AE76-30D6DABD3B9D}"/>
    <dgm:cxn modelId="{E40B0F9A-B094-4604-8685-541F57CE7456}" srcId="{DE30466D-4CCD-4E30-B8EB-884F12CECE66}" destId="{B768D950-A12F-46F7-9EED-2EC6FE062928}" srcOrd="0" destOrd="0" parTransId="{D481AA90-6EE3-4D29-B2D1-C8BF75F4FB48}" sibTransId="{CD82947F-661D-41B3-9DC7-5D83F03F3C9F}"/>
    <dgm:cxn modelId="{913B257F-2B69-4EA7-8A88-B4E3E9FFE7DC}" type="presOf" srcId="{4D877EAD-EB5B-4564-9204-4BEAB46535E7}" destId="{152C7FB8-07F7-4B1B-AD58-10B2020378A5}" srcOrd="0" destOrd="1" presId="urn:microsoft.com/office/officeart/2005/8/layout/vList5"/>
    <dgm:cxn modelId="{A679FCB7-4616-422E-B4EE-A0320848162E}" srcId="{813CBC81-05CA-438A-8665-16BCDBA328DC}" destId="{4D877EAD-EB5B-4564-9204-4BEAB46535E7}" srcOrd="1" destOrd="0" parTransId="{D72AA779-4C0B-4F31-A4EC-6B1F3971A3DA}" sibTransId="{D2B3D93D-FB63-4137-B85E-BD9EB4A26B54}"/>
    <dgm:cxn modelId="{3F7D26B3-C23C-4874-BF68-CF48DE41F0D7}" type="presOf" srcId="{D9B34FBC-5816-4815-8ECC-41C8AD276EC8}" destId="{152C7FB8-07F7-4B1B-AD58-10B2020378A5}" srcOrd="0" destOrd="2" presId="urn:microsoft.com/office/officeart/2005/8/layout/vList5"/>
    <dgm:cxn modelId="{96C69799-021F-4A2D-95C8-7B72FBDF1747}" srcId="{85F7B625-4613-42F6-A7BE-07F2B8040B2B}" destId="{DE30466D-4CCD-4E30-B8EB-884F12CECE66}" srcOrd="3" destOrd="0" parTransId="{075D8655-E5AF-4F4A-AADB-4F2FD833E9F4}" sibTransId="{5756991D-3125-4D6F-9A7B-476EEB759E33}"/>
    <dgm:cxn modelId="{5CE3FDCE-70E4-4295-99D4-25D2B7029F1D}" srcId="{85F7B625-4613-42F6-A7BE-07F2B8040B2B}" destId="{D2E24FC5-BF52-4A8B-B157-5B5BB8891166}" srcOrd="5" destOrd="0" parTransId="{C484FF34-4A0A-4A14-B8D7-92367C46F279}" sibTransId="{BC315DD4-19B8-4D54-AC5D-12D7FD6D5D23}"/>
    <dgm:cxn modelId="{FEDE2A98-256E-4102-8CF6-83B9ACF4C34B}" type="presOf" srcId="{0F934EC2-3B5E-42BD-A84F-F55E0F213C76}" destId="{E6037598-7B5C-4DDA-A4C6-E4E1C939673B}" srcOrd="0" destOrd="0" presId="urn:microsoft.com/office/officeart/2005/8/layout/vList5"/>
    <dgm:cxn modelId="{2EEDFE7B-DC26-4261-ADF4-CF44084D6E7B}" type="presOf" srcId="{60ACB309-9930-43FE-A063-22AFBA6D0FDD}" destId="{924963B8-5B05-4E14-83D6-2515452D28EA}" srcOrd="0" destOrd="1" presId="urn:microsoft.com/office/officeart/2005/8/layout/vList5"/>
    <dgm:cxn modelId="{53E64F62-871C-4F4A-B248-DDF86A9B2FD2}" srcId="{D2E24FC5-BF52-4A8B-B157-5B5BB8891166}" destId="{60ACB309-9930-43FE-A063-22AFBA6D0FDD}" srcOrd="1" destOrd="0" parTransId="{E3C0C640-0C2A-49F8-A505-82948CBCCE1D}" sibTransId="{E45D1E25-668F-4084-A682-1A7B849331C0}"/>
    <dgm:cxn modelId="{AB57489C-51A1-4C34-A276-C7DC0E22EA2F}" srcId="{D2E24FC5-BF52-4A8B-B157-5B5BB8891166}" destId="{330BC3E3-9707-4DEA-9AD8-070442F40E9B}" srcOrd="2" destOrd="0" parTransId="{ADAD9486-9FD4-4217-A4EE-04B1524D67F5}" sibTransId="{FF25BEAE-7A22-4BCA-ADAB-F98FFAEC8395}"/>
    <dgm:cxn modelId="{B0657468-428B-42F4-9373-231E3CEA1147}" type="presOf" srcId="{4F9D60B4-F11D-40F4-B798-C9E5CEC58284}" destId="{E6037598-7B5C-4DDA-A4C6-E4E1C939673B}" srcOrd="0" destOrd="1" presId="urn:microsoft.com/office/officeart/2005/8/layout/vList5"/>
    <dgm:cxn modelId="{152798CB-3936-40EE-B7DD-0DC5375D7FBE}" type="presOf" srcId="{85F7B625-4613-42F6-A7BE-07F2B8040B2B}" destId="{96164DB9-C82C-442A-98FB-AE5456FF5038}" srcOrd="0" destOrd="0" presId="urn:microsoft.com/office/officeart/2005/8/layout/vList5"/>
    <dgm:cxn modelId="{A270E438-A31F-4532-842F-FAF6732FA676}" type="presOf" srcId="{0CE87CBB-7C2E-4C80-AAB7-A3B97A148329}" destId="{909DF329-9646-4F82-B51E-CAA2401EDA77}" srcOrd="0" destOrd="0" presId="urn:microsoft.com/office/officeart/2005/8/layout/vList5"/>
    <dgm:cxn modelId="{FB4D80C6-D838-47AD-B077-C01D7BCD3F24}" type="presOf" srcId="{DE30466D-4CCD-4E30-B8EB-884F12CECE66}" destId="{719F2BB7-A177-49BA-A27D-7DA813EF29E2}" srcOrd="0" destOrd="0" presId="urn:microsoft.com/office/officeart/2005/8/layout/vList5"/>
    <dgm:cxn modelId="{02F509B9-5377-45CB-B9F7-D2B326CB117D}" srcId="{91A54D24-4CD4-4B9F-A1C8-E7A9D16DE04F}" destId="{4F9D60B4-F11D-40F4-B798-C9E5CEC58284}" srcOrd="1" destOrd="0" parTransId="{43F34D6D-5AE9-4D65-9ABA-DB002A735E1D}" sibTransId="{829E0945-9E83-4998-A91A-79E86604E6DC}"/>
    <dgm:cxn modelId="{3BC28132-CD45-4E64-804F-4D2B5B78B0D1}" type="presOf" srcId="{330BC3E3-9707-4DEA-9AD8-070442F40E9B}" destId="{924963B8-5B05-4E14-83D6-2515452D28EA}" srcOrd="0" destOrd="2" presId="urn:microsoft.com/office/officeart/2005/8/layout/vList5"/>
    <dgm:cxn modelId="{D9221400-430B-40B9-8ECD-B27FDA488F35}" srcId="{813CBC81-05CA-438A-8665-16BCDBA328DC}" destId="{D9B34FBC-5816-4815-8ECC-41C8AD276EC8}" srcOrd="2" destOrd="0" parTransId="{4024EC37-184C-4CDD-B766-29097F5E7FA8}" sibTransId="{BA781EBD-2A35-4059-AAAF-56689E710B95}"/>
    <dgm:cxn modelId="{21EF9ABD-A513-493F-93DB-92EE399B39C7}" type="presOf" srcId="{813CBC81-05CA-438A-8665-16BCDBA328DC}" destId="{892B15A3-9441-453E-AC04-C1AC9C5F170D}" srcOrd="0" destOrd="0" presId="urn:microsoft.com/office/officeart/2005/8/layout/vList5"/>
    <dgm:cxn modelId="{1CF4616F-5269-4CC9-9589-8D24A2BB0DAB}" srcId="{DD55BFC2-F856-447D-8274-141DE0FC4F39}" destId="{95C72D71-3268-493E-8435-D29EF07C6863}" srcOrd="0" destOrd="0" parTransId="{A5F2A307-8F96-42EF-9FB0-A2933959BB4A}" sibTransId="{481DDC27-1A61-4058-8D11-C4B2DD23AC7A}"/>
    <dgm:cxn modelId="{4218DFFA-C154-4607-BCBB-53E243D7E7C8}" srcId="{813CBC81-05CA-438A-8665-16BCDBA328DC}" destId="{94A7314F-4953-45C2-AA60-293DC59244DC}" srcOrd="0" destOrd="0" parTransId="{3AB16294-F5E4-40FB-AD76-1C155D1DC87A}" sibTransId="{6F737706-6B80-48F0-9DFA-2C93740BBC9E}"/>
    <dgm:cxn modelId="{F479F9FF-5C1D-42A8-A01D-D7A5847FEA67}" type="presOf" srcId="{95C72D71-3268-493E-8435-D29EF07C6863}" destId="{AF986F9D-423E-4F84-BACC-ED8EEA7E841E}" srcOrd="0" destOrd="0" presId="urn:microsoft.com/office/officeart/2005/8/layout/vList5"/>
    <dgm:cxn modelId="{39BCA7D2-C626-449F-8202-705359A36346}" type="presOf" srcId="{AB293EF3-8E00-4DED-A942-F33CDD409BCF}" destId="{46EAB3A0-3A36-4430-8ED4-EB3BB7232857}" srcOrd="0" destOrd="1" presId="urn:microsoft.com/office/officeart/2005/8/layout/vList5"/>
    <dgm:cxn modelId="{5E88E59B-BCB0-4631-8C5E-A4D5FCA6B5C3}" type="presOf" srcId="{D4A805E9-ADBA-4054-AC58-E91DE771DA82}" destId="{AF986F9D-423E-4F84-BACC-ED8EEA7E841E}" srcOrd="0" destOrd="1" presId="urn:microsoft.com/office/officeart/2005/8/layout/vList5"/>
    <dgm:cxn modelId="{12F0F16D-8E87-4A81-ACF1-212911B1F059}" type="presOf" srcId="{DD55BFC2-F856-447D-8274-141DE0FC4F39}" destId="{8168CFD1-B4BA-4DE2-AD75-057C916070D0}" srcOrd="0" destOrd="0" presId="urn:microsoft.com/office/officeart/2005/8/layout/vList5"/>
    <dgm:cxn modelId="{EEC4A3AE-E818-4399-B4EF-45B39E777093}" srcId="{DD55BFC2-F856-447D-8274-141DE0FC4F39}" destId="{D4A805E9-ADBA-4054-AC58-E91DE771DA82}" srcOrd="1" destOrd="0" parTransId="{340EAF4E-6EB3-4831-B822-FDFC0489D00C}" sibTransId="{F12B3DF2-8A4D-4A44-A891-0A75818C62AD}"/>
    <dgm:cxn modelId="{AD47C8EE-06F4-400E-85CF-CC34E087425F}" srcId="{85F7B625-4613-42F6-A7BE-07F2B8040B2B}" destId="{813CBC81-05CA-438A-8665-16BCDBA328DC}" srcOrd="1" destOrd="0" parTransId="{16587C82-4BEE-4291-9643-4001517B5533}" sibTransId="{498788D9-245D-402E-9813-F68857456EF5}"/>
    <dgm:cxn modelId="{2836FAD8-78AE-4F8D-800A-9792A259F28B}" type="presParOf" srcId="{96164DB9-C82C-442A-98FB-AE5456FF5038}" destId="{101AAC67-8586-41EC-A2D9-CF54D119B743}" srcOrd="0" destOrd="0" presId="urn:microsoft.com/office/officeart/2005/8/layout/vList5"/>
    <dgm:cxn modelId="{CC4B4C39-F985-435D-A75A-76EB8A1F87AE}" type="presParOf" srcId="{101AAC67-8586-41EC-A2D9-CF54D119B743}" destId="{9510FF8F-37DA-4BCC-8A23-FEF620E50B45}" srcOrd="0" destOrd="0" presId="urn:microsoft.com/office/officeart/2005/8/layout/vList5"/>
    <dgm:cxn modelId="{85FAFAF6-3EF7-4321-BC4D-F5132B490F4C}" type="presParOf" srcId="{101AAC67-8586-41EC-A2D9-CF54D119B743}" destId="{909DF329-9646-4F82-B51E-CAA2401EDA77}" srcOrd="1" destOrd="0" presId="urn:microsoft.com/office/officeart/2005/8/layout/vList5"/>
    <dgm:cxn modelId="{B6C575DA-5983-4CD3-8CF6-58C5D69E8BAD}" type="presParOf" srcId="{96164DB9-C82C-442A-98FB-AE5456FF5038}" destId="{DF958E20-40C7-4DFE-9CAA-7D1778D37575}" srcOrd="1" destOrd="0" presId="urn:microsoft.com/office/officeart/2005/8/layout/vList5"/>
    <dgm:cxn modelId="{7B396074-FA11-4253-826D-83889DAC4B97}" type="presParOf" srcId="{96164DB9-C82C-442A-98FB-AE5456FF5038}" destId="{112E4105-4197-4F57-AB7F-9D606592A888}" srcOrd="2" destOrd="0" presId="urn:microsoft.com/office/officeart/2005/8/layout/vList5"/>
    <dgm:cxn modelId="{233871E0-C4A3-433B-A934-F8BE5E94FFCD}" type="presParOf" srcId="{112E4105-4197-4F57-AB7F-9D606592A888}" destId="{892B15A3-9441-453E-AC04-C1AC9C5F170D}" srcOrd="0" destOrd="0" presId="urn:microsoft.com/office/officeart/2005/8/layout/vList5"/>
    <dgm:cxn modelId="{1F7D5543-72ED-4076-AFC9-791AC5A77D07}" type="presParOf" srcId="{112E4105-4197-4F57-AB7F-9D606592A888}" destId="{152C7FB8-07F7-4B1B-AD58-10B2020378A5}" srcOrd="1" destOrd="0" presId="urn:microsoft.com/office/officeart/2005/8/layout/vList5"/>
    <dgm:cxn modelId="{09AE1C32-4583-4402-A72F-AA3D79E41638}" type="presParOf" srcId="{96164DB9-C82C-442A-98FB-AE5456FF5038}" destId="{3A8C6233-252E-41CB-88BD-48FD2ADEAA6A}" srcOrd="3" destOrd="0" presId="urn:microsoft.com/office/officeart/2005/8/layout/vList5"/>
    <dgm:cxn modelId="{3A897B7F-9589-47E3-8294-48C423B89DAA}" type="presParOf" srcId="{96164DB9-C82C-442A-98FB-AE5456FF5038}" destId="{AB62EF3E-3321-4C8B-AE13-9143C2672CC6}" srcOrd="4" destOrd="0" presId="urn:microsoft.com/office/officeart/2005/8/layout/vList5"/>
    <dgm:cxn modelId="{0EA2B86C-0730-4ADB-A22B-E5F1953DF2A3}" type="presParOf" srcId="{AB62EF3E-3321-4C8B-AE13-9143C2672CC6}" destId="{A59EC263-6D12-4555-8197-A2199B1B7B9A}" srcOrd="0" destOrd="0" presId="urn:microsoft.com/office/officeart/2005/8/layout/vList5"/>
    <dgm:cxn modelId="{BCBF843C-4D1D-4367-9396-63CB9498C1B7}" type="presParOf" srcId="{AB62EF3E-3321-4C8B-AE13-9143C2672CC6}" destId="{E6037598-7B5C-4DDA-A4C6-E4E1C939673B}" srcOrd="1" destOrd="0" presId="urn:microsoft.com/office/officeart/2005/8/layout/vList5"/>
    <dgm:cxn modelId="{10E0AB1B-42C9-4EA1-8426-CF41E3CD0400}" type="presParOf" srcId="{96164DB9-C82C-442A-98FB-AE5456FF5038}" destId="{529EC10B-5434-4F26-BBDC-0C959B706D66}" srcOrd="5" destOrd="0" presId="urn:microsoft.com/office/officeart/2005/8/layout/vList5"/>
    <dgm:cxn modelId="{A76951A4-6A1B-4AD1-AF12-77DE4CB6B344}" type="presParOf" srcId="{96164DB9-C82C-442A-98FB-AE5456FF5038}" destId="{BF5AE357-D32C-434D-8D2C-030D434220EF}" srcOrd="6" destOrd="0" presId="urn:microsoft.com/office/officeart/2005/8/layout/vList5"/>
    <dgm:cxn modelId="{BA14181E-9EC2-4E4B-8898-365966E064EC}" type="presParOf" srcId="{BF5AE357-D32C-434D-8D2C-030D434220EF}" destId="{719F2BB7-A177-49BA-A27D-7DA813EF29E2}" srcOrd="0" destOrd="0" presId="urn:microsoft.com/office/officeart/2005/8/layout/vList5"/>
    <dgm:cxn modelId="{8DEFB659-633B-41CC-BA1E-D0B9C2D4A8AD}" type="presParOf" srcId="{BF5AE357-D32C-434D-8D2C-030D434220EF}" destId="{46EAB3A0-3A36-4430-8ED4-EB3BB7232857}" srcOrd="1" destOrd="0" presId="urn:microsoft.com/office/officeart/2005/8/layout/vList5"/>
    <dgm:cxn modelId="{4760BEF7-96DA-4A63-B975-11F4C54913C0}" type="presParOf" srcId="{96164DB9-C82C-442A-98FB-AE5456FF5038}" destId="{40DB1D27-9712-451C-B02A-EA7140F06A1D}" srcOrd="7" destOrd="0" presId="urn:microsoft.com/office/officeart/2005/8/layout/vList5"/>
    <dgm:cxn modelId="{2EE8F3D2-B563-47DC-A87B-D0DDD7EE1BCF}" type="presParOf" srcId="{96164DB9-C82C-442A-98FB-AE5456FF5038}" destId="{3433F589-E5F2-46C2-9F76-8416D4891132}" srcOrd="8" destOrd="0" presId="urn:microsoft.com/office/officeart/2005/8/layout/vList5"/>
    <dgm:cxn modelId="{1E1617F5-DCCE-4553-BF71-3C38B28AA504}" type="presParOf" srcId="{3433F589-E5F2-46C2-9F76-8416D4891132}" destId="{8168CFD1-B4BA-4DE2-AD75-057C916070D0}" srcOrd="0" destOrd="0" presId="urn:microsoft.com/office/officeart/2005/8/layout/vList5"/>
    <dgm:cxn modelId="{DF960351-F200-4D27-AEF9-64E95A2AEB58}" type="presParOf" srcId="{3433F589-E5F2-46C2-9F76-8416D4891132}" destId="{AF986F9D-423E-4F84-BACC-ED8EEA7E841E}" srcOrd="1" destOrd="0" presId="urn:microsoft.com/office/officeart/2005/8/layout/vList5"/>
    <dgm:cxn modelId="{AEA4713F-D245-46DA-A278-F07FBA36F946}" type="presParOf" srcId="{96164DB9-C82C-442A-98FB-AE5456FF5038}" destId="{8A5B7A24-676F-4481-A943-6DD57D2B7289}" srcOrd="9" destOrd="0" presId="urn:microsoft.com/office/officeart/2005/8/layout/vList5"/>
    <dgm:cxn modelId="{FAA2A0ED-F5C1-4110-AA9C-63B392671253}" type="presParOf" srcId="{96164DB9-C82C-442A-98FB-AE5456FF5038}" destId="{FFA9EF41-D158-44C8-A3EF-74B86C41244A}" srcOrd="10" destOrd="0" presId="urn:microsoft.com/office/officeart/2005/8/layout/vList5"/>
    <dgm:cxn modelId="{4A6CFAE9-0A31-4E7D-842F-AA907B033B23}" type="presParOf" srcId="{FFA9EF41-D158-44C8-A3EF-74B86C41244A}" destId="{DCD296D8-2BB1-4512-992E-23A62F6F79A9}" srcOrd="0" destOrd="0" presId="urn:microsoft.com/office/officeart/2005/8/layout/vList5"/>
    <dgm:cxn modelId="{3BECB9F6-AC5E-4930-8975-D55DD032D68C}" type="presParOf" srcId="{FFA9EF41-D158-44C8-A3EF-74B86C41244A}" destId="{924963B8-5B05-4E14-83D6-2515452D28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ED1A47-F5CC-4320-B08D-D2A24F00266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9E3AF40D-08D0-4A0A-9E40-AB4D7AA396DA}">
      <dgm:prSet phldrT="[Texte]" custT="1"/>
      <dgm:spPr/>
      <dgm:t>
        <a:bodyPr/>
        <a:lstStyle/>
        <a:p>
          <a:pPr algn="l"/>
          <a:r>
            <a:rPr lang="fr-FR" sz="2400" b="1" i="1" dirty="0" smtClean="0"/>
            <a:t>Grille d’évaluation en Ponctuel  :</a:t>
          </a:r>
        </a:p>
        <a:p>
          <a:pPr algn="l"/>
          <a:r>
            <a:rPr lang="fr-FR" sz="2400" b="1" i="1" dirty="0" smtClean="0"/>
            <a:t>* Grille d’évaluation en Ponctuel  - Annexe 42 du GAP</a:t>
          </a:r>
        </a:p>
        <a:p>
          <a:pPr algn="l"/>
          <a:r>
            <a:rPr lang="fr-FR" sz="2400" b="1" i="1" dirty="0" smtClean="0"/>
            <a:t>* Grille d’évaluation en Ponctuel  - Annexe 43 du GAP</a:t>
          </a:r>
          <a:endParaRPr lang="fr-FR" sz="2400" dirty="0"/>
        </a:p>
      </dgm:t>
    </dgm:pt>
    <dgm:pt modelId="{1C112092-38B6-4110-B27A-9F3D9185FFC8}" type="parTrans" cxnId="{1DE8161A-04A7-4168-A9F0-BFD3CAC7A6C8}">
      <dgm:prSet/>
      <dgm:spPr/>
      <dgm:t>
        <a:bodyPr/>
        <a:lstStyle/>
        <a:p>
          <a:endParaRPr lang="fr-FR"/>
        </a:p>
      </dgm:t>
    </dgm:pt>
    <dgm:pt modelId="{BBCD4414-76F7-4E03-AB84-3D13E51622D0}" type="sibTrans" cxnId="{1DE8161A-04A7-4168-A9F0-BFD3CAC7A6C8}">
      <dgm:prSet/>
      <dgm:spPr/>
      <dgm:t>
        <a:bodyPr/>
        <a:lstStyle/>
        <a:p>
          <a:endParaRPr lang="fr-FR"/>
        </a:p>
      </dgm:t>
    </dgm:pt>
    <dgm:pt modelId="{934E1803-8627-4DA8-9E76-256C4C41FBBB}" type="pres">
      <dgm:prSet presAssocID="{B4ED1A47-F5CC-4320-B08D-D2A24F0026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95833F5-6C27-48AD-9CAC-AA30FC3D3C8A}" type="pres">
      <dgm:prSet presAssocID="{9E3AF40D-08D0-4A0A-9E40-AB4D7AA396DA}" presName="node" presStyleLbl="node1" presStyleIdx="0" presStyleCnt="1" custScaleX="1257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06590AB-0FF3-4E33-A46C-B8B31A59B491}" type="presOf" srcId="{B4ED1A47-F5CC-4320-B08D-D2A24F002667}" destId="{934E1803-8627-4DA8-9E76-256C4C41FBBB}" srcOrd="0" destOrd="0" presId="urn:microsoft.com/office/officeart/2005/8/layout/default"/>
    <dgm:cxn modelId="{1DE8161A-04A7-4168-A9F0-BFD3CAC7A6C8}" srcId="{B4ED1A47-F5CC-4320-B08D-D2A24F002667}" destId="{9E3AF40D-08D0-4A0A-9E40-AB4D7AA396DA}" srcOrd="0" destOrd="0" parTransId="{1C112092-38B6-4110-B27A-9F3D9185FFC8}" sibTransId="{BBCD4414-76F7-4E03-AB84-3D13E51622D0}"/>
    <dgm:cxn modelId="{29C27527-5F16-4BEC-B4F3-52EB7F84644E}" type="presOf" srcId="{9E3AF40D-08D0-4A0A-9E40-AB4D7AA396DA}" destId="{F95833F5-6C27-48AD-9CAC-AA30FC3D3C8A}" srcOrd="0" destOrd="0" presId="urn:microsoft.com/office/officeart/2005/8/layout/default"/>
    <dgm:cxn modelId="{3CC010E9-F58D-464E-A6BB-16735EE7C963}" type="presParOf" srcId="{934E1803-8627-4DA8-9E76-256C4C41FBBB}" destId="{F95833F5-6C27-48AD-9CAC-AA30FC3D3C8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2D227A-273C-4562-BD16-FBC8B38A0711}" type="doc">
      <dgm:prSet loTypeId="urn:microsoft.com/office/officeart/2005/8/layout/gear1" loCatId="relationship" qsTypeId="urn:microsoft.com/office/officeart/2005/8/quickstyle/simple5" qsCatId="simple" csTypeId="urn:microsoft.com/office/officeart/2005/8/colors/colorful2" csCatId="colorful" phldr="1"/>
      <dgm:spPr/>
    </dgm:pt>
    <dgm:pt modelId="{C67F5A76-09C0-46D3-A7C7-2E0AB241FB66}">
      <dgm:prSet phldrT="[Texte]" custT="1"/>
      <dgm:spPr/>
      <dgm:t>
        <a:bodyPr/>
        <a:lstStyle/>
        <a:p>
          <a:r>
            <a:rPr lang="fr-FR" sz="1600" b="1" dirty="0" smtClean="0"/>
            <a:t>Observations liées à des gestes pro, des matériels, ...</a:t>
          </a:r>
          <a:endParaRPr lang="fr-FR" sz="1600" b="1" dirty="0"/>
        </a:p>
      </dgm:t>
    </dgm:pt>
    <dgm:pt modelId="{2A813246-A378-4A0E-A057-2DA7E8977257}" type="parTrans" cxnId="{5B34554A-E6BD-4CEA-B685-17B69802F189}">
      <dgm:prSet/>
      <dgm:spPr/>
      <dgm:t>
        <a:bodyPr/>
        <a:lstStyle/>
        <a:p>
          <a:endParaRPr lang="fr-FR"/>
        </a:p>
      </dgm:t>
    </dgm:pt>
    <dgm:pt modelId="{18CEAB83-D8C4-47C6-96C4-2F3C97A5AEAB}" type="sibTrans" cxnId="{5B34554A-E6BD-4CEA-B685-17B69802F189}">
      <dgm:prSet/>
      <dgm:spPr/>
      <dgm:t>
        <a:bodyPr/>
        <a:lstStyle/>
        <a:p>
          <a:endParaRPr lang="fr-FR"/>
        </a:p>
      </dgm:t>
    </dgm:pt>
    <dgm:pt modelId="{FF54C2E5-73E5-4B24-A3A8-F2C943E64DD1}">
      <dgm:prSet phldrT="[Texte]" custT="1"/>
      <dgm:spPr/>
      <dgm:t>
        <a:bodyPr/>
        <a:lstStyle/>
        <a:p>
          <a:r>
            <a:rPr lang="fr-FR" sz="1600" b="1" dirty="0" smtClean="0"/>
            <a:t>Commentaires personnels</a:t>
          </a:r>
          <a:endParaRPr lang="fr-FR" sz="1600" b="1" dirty="0"/>
        </a:p>
      </dgm:t>
    </dgm:pt>
    <dgm:pt modelId="{22118A52-7458-431F-BE3E-6567D7EB250B}" type="parTrans" cxnId="{C5EC22C9-05D5-4A1D-82A1-0B12517443A0}">
      <dgm:prSet/>
      <dgm:spPr/>
      <dgm:t>
        <a:bodyPr/>
        <a:lstStyle/>
        <a:p>
          <a:endParaRPr lang="fr-FR"/>
        </a:p>
      </dgm:t>
    </dgm:pt>
    <dgm:pt modelId="{967D022A-0201-4B4E-9EDF-8089DFA591A9}" type="sibTrans" cxnId="{C5EC22C9-05D5-4A1D-82A1-0B12517443A0}">
      <dgm:prSet/>
      <dgm:spPr/>
      <dgm:t>
        <a:bodyPr/>
        <a:lstStyle/>
        <a:p>
          <a:endParaRPr lang="fr-FR"/>
        </a:p>
      </dgm:t>
    </dgm:pt>
    <dgm:pt modelId="{D49530D6-2765-439E-A4C7-95D9E2F4067E}">
      <dgm:prSet phldrT="[Texte]" custT="1"/>
      <dgm:spPr/>
      <dgm:t>
        <a:bodyPr/>
        <a:lstStyle/>
        <a:p>
          <a:r>
            <a:rPr lang="fr-FR" sz="1600" b="1" dirty="0" smtClean="0"/>
            <a:t>Fiches techniques</a:t>
          </a:r>
          <a:endParaRPr lang="fr-FR" sz="1600" b="1" dirty="0"/>
        </a:p>
      </dgm:t>
    </dgm:pt>
    <dgm:pt modelId="{26D4B2E8-DD25-4ED2-AA42-3361131BE4C1}" type="parTrans" cxnId="{1B2C563E-4EE2-4A7C-81B6-0738A7085DF9}">
      <dgm:prSet/>
      <dgm:spPr/>
      <dgm:t>
        <a:bodyPr/>
        <a:lstStyle/>
        <a:p>
          <a:endParaRPr lang="fr-FR"/>
        </a:p>
      </dgm:t>
    </dgm:pt>
    <dgm:pt modelId="{A005C0B0-87A8-4A15-BA9F-2F1C4DC0C7BC}" type="sibTrans" cxnId="{1B2C563E-4EE2-4A7C-81B6-0738A7085DF9}">
      <dgm:prSet/>
      <dgm:spPr/>
      <dgm:t>
        <a:bodyPr/>
        <a:lstStyle/>
        <a:p>
          <a:endParaRPr lang="fr-FR"/>
        </a:p>
      </dgm:t>
    </dgm:pt>
    <dgm:pt modelId="{F08FEDFB-E62E-4E7C-B4D3-B69A70BA3158}" type="pres">
      <dgm:prSet presAssocID="{302D227A-273C-4562-BD16-FBC8B38A071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9DA5260-C6EC-480C-AE71-8CBFDA8DE6A6}" type="pres">
      <dgm:prSet presAssocID="{C67F5A76-09C0-46D3-A7C7-2E0AB241FB6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F6E62A-9C0E-4BA9-AAA4-71C9C19C9376}" type="pres">
      <dgm:prSet presAssocID="{C67F5A76-09C0-46D3-A7C7-2E0AB241FB66}" presName="gear1srcNode" presStyleLbl="node1" presStyleIdx="0" presStyleCnt="3"/>
      <dgm:spPr/>
      <dgm:t>
        <a:bodyPr/>
        <a:lstStyle/>
        <a:p>
          <a:endParaRPr lang="fr-FR"/>
        </a:p>
      </dgm:t>
    </dgm:pt>
    <dgm:pt modelId="{691574B7-7DAC-41BE-BA37-924B7E42FBCC}" type="pres">
      <dgm:prSet presAssocID="{C67F5A76-09C0-46D3-A7C7-2E0AB241FB66}" presName="gear1dstNode" presStyleLbl="node1" presStyleIdx="0" presStyleCnt="3"/>
      <dgm:spPr/>
      <dgm:t>
        <a:bodyPr/>
        <a:lstStyle/>
        <a:p>
          <a:endParaRPr lang="fr-FR"/>
        </a:p>
      </dgm:t>
    </dgm:pt>
    <dgm:pt modelId="{0494CE94-B650-4526-BDEE-08019D7E939F}" type="pres">
      <dgm:prSet presAssocID="{FF54C2E5-73E5-4B24-A3A8-F2C943E64DD1}" presName="gear2" presStyleLbl="node1" presStyleIdx="1" presStyleCnt="3" custScaleX="150468" custScaleY="12760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6D4941-2813-4B3F-A645-71053BA1077F}" type="pres">
      <dgm:prSet presAssocID="{FF54C2E5-73E5-4B24-A3A8-F2C943E64DD1}" presName="gear2srcNode" presStyleLbl="node1" presStyleIdx="1" presStyleCnt="3"/>
      <dgm:spPr/>
      <dgm:t>
        <a:bodyPr/>
        <a:lstStyle/>
        <a:p>
          <a:endParaRPr lang="fr-FR"/>
        </a:p>
      </dgm:t>
    </dgm:pt>
    <dgm:pt modelId="{E4713CE7-B5EF-4E19-BC02-D798BD02F487}" type="pres">
      <dgm:prSet presAssocID="{FF54C2E5-73E5-4B24-A3A8-F2C943E64DD1}" presName="gear2dstNode" presStyleLbl="node1" presStyleIdx="1" presStyleCnt="3"/>
      <dgm:spPr/>
      <dgm:t>
        <a:bodyPr/>
        <a:lstStyle/>
        <a:p>
          <a:endParaRPr lang="fr-FR"/>
        </a:p>
      </dgm:t>
    </dgm:pt>
    <dgm:pt modelId="{8DF22EDD-3C3B-4115-9D50-E67F79D55107}" type="pres">
      <dgm:prSet presAssocID="{D49530D6-2765-439E-A4C7-95D9E2F4067E}" presName="gear3" presStyleLbl="node1" presStyleIdx="2" presStyleCnt="3" custLinFactNeighborX="13187" custLinFactNeighborY="-5275"/>
      <dgm:spPr/>
      <dgm:t>
        <a:bodyPr/>
        <a:lstStyle/>
        <a:p>
          <a:endParaRPr lang="fr-FR"/>
        </a:p>
      </dgm:t>
    </dgm:pt>
    <dgm:pt modelId="{2A0047AA-14F2-4867-A471-E77C0BC68D62}" type="pres">
      <dgm:prSet presAssocID="{D49530D6-2765-439E-A4C7-95D9E2F4067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73C17D-4D8A-463C-98DF-012AE1091787}" type="pres">
      <dgm:prSet presAssocID="{D49530D6-2765-439E-A4C7-95D9E2F4067E}" presName="gear3srcNode" presStyleLbl="node1" presStyleIdx="2" presStyleCnt="3"/>
      <dgm:spPr/>
      <dgm:t>
        <a:bodyPr/>
        <a:lstStyle/>
        <a:p>
          <a:endParaRPr lang="fr-FR"/>
        </a:p>
      </dgm:t>
    </dgm:pt>
    <dgm:pt modelId="{4BCE03FD-2FF7-4155-8428-82EC187565AD}" type="pres">
      <dgm:prSet presAssocID="{D49530D6-2765-439E-A4C7-95D9E2F4067E}" presName="gear3dstNode" presStyleLbl="node1" presStyleIdx="2" presStyleCnt="3"/>
      <dgm:spPr/>
      <dgm:t>
        <a:bodyPr/>
        <a:lstStyle/>
        <a:p>
          <a:endParaRPr lang="fr-FR"/>
        </a:p>
      </dgm:t>
    </dgm:pt>
    <dgm:pt modelId="{332EEE5D-2050-40EE-BF20-E9171432EC9B}" type="pres">
      <dgm:prSet presAssocID="{18CEAB83-D8C4-47C6-96C4-2F3C97A5AEAB}" presName="connector1" presStyleLbl="sibTrans2D1" presStyleIdx="0" presStyleCnt="3"/>
      <dgm:spPr/>
      <dgm:t>
        <a:bodyPr/>
        <a:lstStyle/>
        <a:p>
          <a:endParaRPr lang="fr-FR"/>
        </a:p>
      </dgm:t>
    </dgm:pt>
    <dgm:pt modelId="{30842078-2557-426F-A7F8-7D2E49F23230}" type="pres">
      <dgm:prSet presAssocID="{967D022A-0201-4B4E-9EDF-8089DFA591A9}" presName="connector2" presStyleLbl="sibTrans2D1" presStyleIdx="1" presStyleCnt="3" custAng="1603325" custLinFactNeighborX="-19800" custLinFactNeighborY="-5776"/>
      <dgm:spPr/>
      <dgm:t>
        <a:bodyPr/>
        <a:lstStyle/>
        <a:p>
          <a:endParaRPr lang="fr-FR"/>
        </a:p>
      </dgm:t>
    </dgm:pt>
    <dgm:pt modelId="{4B520160-FFAA-4C22-8047-C6B78A5070A5}" type="pres">
      <dgm:prSet presAssocID="{A005C0B0-87A8-4A15-BA9F-2F1C4DC0C7BC}" presName="connector3" presStyleLbl="sibTrans2D1" presStyleIdx="2" presStyleCnt="3" custAng="605268" custLinFactNeighborX="8417" custLinFactNeighborY="-9182"/>
      <dgm:spPr/>
      <dgm:t>
        <a:bodyPr/>
        <a:lstStyle/>
        <a:p>
          <a:endParaRPr lang="fr-FR"/>
        </a:p>
      </dgm:t>
    </dgm:pt>
  </dgm:ptLst>
  <dgm:cxnLst>
    <dgm:cxn modelId="{C1FA9705-44D9-4E65-800E-403DD8A50332}" type="presOf" srcId="{A005C0B0-87A8-4A15-BA9F-2F1C4DC0C7BC}" destId="{4B520160-FFAA-4C22-8047-C6B78A5070A5}" srcOrd="0" destOrd="0" presId="urn:microsoft.com/office/officeart/2005/8/layout/gear1"/>
    <dgm:cxn modelId="{41A597B6-4391-4FFE-B7F6-E8DB03F8E73F}" type="presOf" srcId="{967D022A-0201-4B4E-9EDF-8089DFA591A9}" destId="{30842078-2557-426F-A7F8-7D2E49F23230}" srcOrd="0" destOrd="0" presId="urn:microsoft.com/office/officeart/2005/8/layout/gear1"/>
    <dgm:cxn modelId="{78D46A5F-9012-41A6-AB8A-0CFBE2EB6C56}" type="presOf" srcId="{FF54C2E5-73E5-4B24-A3A8-F2C943E64DD1}" destId="{0494CE94-B650-4526-BDEE-08019D7E939F}" srcOrd="0" destOrd="0" presId="urn:microsoft.com/office/officeart/2005/8/layout/gear1"/>
    <dgm:cxn modelId="{AED7DC2F-2CAF-4640-A533-6DFAAC78172D}" type="presOf" srcId="{D49530D6-2765-439E-A4C7-95D9E2F4067E}" destId="{8DF22EDD-3C3B-4115-9D50-E67F79D55107}" srcOrd="0" destOrd="0" presId="urn:microsoft.com/office/officeart/2005/8/layout/gear1"/>
    <dgm:cxn modelId="{E957185F-38DB-473F-B420-4B69937AA57C}" type="presOf" srcId="{D49530D6-2765-439E-A4C7-95D9E2F4067E}" destId="{9673C17D-4D8A-463C-98DF-012AE1091787}" srcOrd="2" destOrd="0" presId="urn:microsoft.com/office/officeart/2005/8/layout/gear1"/>
    <dgm:cxn modelId="{DC8B8B16-02AE-4A1D-B82C-EE1DA4B562D7}" type="presOf" srcId="{FF54C2E5-73E5-4B24-A3A8-F2C943E64DD1}" destId="{E4713CE7-B5EF-4E19-BC02-D798BD02F487}" srcOrd="2" destOrd="0" presId="urn:microsoft.com/office/officeart/2005/8/layout/gear1"/>
    <dgm:cxn modelId="{1B2C563E-4EE2-4A7C-81B6-0738A7085DF9}" srcId="{302D227A-273C-4562-BD16-FBC8B38A0711}" destId="{D49530D6-2765-439E-A4C7-95D9E2F4067E}" srcOrd="2" destOrd="0" parTransId="{26D4B2E8-DD25-4ED2-AA42-3361131BE4C1}" sibTransId="{A005C0B0-87A8-4A15-BA9F-2F1C4DC0C7BC}"/>
    <dgm:cxn modelId="{3F70D3D4-DFFE-4795-AAC4-063C39C27260}" type="presOf" srcId="{C67F5A76-09C0-46D3-A7C7-2E0AB241FB66}" destId="{71F6E62A-9C0E-4BA9-AAA4-71C9C19C9376}" srcOrd="1" destOrd="0" presId="urn:microsoft.com/office/officeart/2005/8/layout/gear1"/>
    <dgm:cxn modelId="{CF39E0A4-506D-49E2-B6CF-63E0A171CF9D}" type="presOf" srcId="{302D227A-273C-4562-BD16-FBC8B38A0711}" destId="{F08FEDFB-E62E-4E7C-B4D3-B69A70BA3158}" srcOrd="0" destOrd="0" presId="urn:microsoft.com/office/officeart/2005/8/layout/gear1"/>
    <dgm:cxn modelId="{6DE2ED51-4CA1-468A-AE98-BADAC0DAA4D0}" type="presOf" srcId="{C67F5A76-09C0-46D3-A7C7-2E0AB241FB66}" destId="{691574B7-7DAC-41BE-BA37-924B7E42FBCC}" srcOrd="2" destOrd="0" presId="urn:microsoft.com/office/officeart/2005/8/layout/gear1"/>
    <dgm:cxn modelId="{3437FB79-D0AB-45D3-84FC-5ACE81575FDC}" type="presOf" srcId="{FF54C2E5-73E5-4B24-A3A8-F2C943E64DD1}" destId="{4D6D4941-2813-4B3F-A645-71053BA1077F}" srcOrd="1" destOrd="0" presId="urn:microsoft.com/office/officeart/2005/8/layout/gear1"/>
    <dgm:cxn modelId="{C72D8974-EEB4-4142-AD50-9F6E1AC84E83}" type="presOf" srcId="{D49530D6-2765-439E-A4C7-95D9E2F4067E}" destId="{4BCE03FD-2FF7-4155-8428-82EC187565AD}" srcOrd="3" destOrd="0" presId="urn:microsoft.com/office/officeart/2005/8/layout/gear1"/>
    <dgm:cxn modelId="{BA913F02-9CA3-4706-8042-CC03DEF1B21E}" type="presOf" srcId="{D49530D6-2765-439E-A4C7-95D9E2F4067E}" destId="{2A0047AA-14F2-4867-A471-E77C0BC68D62}" srcOrd="1" destOrd="0" presId="urn:microsoft.com/office/officeart/2005/8/layout/gear1"/>
    <dgm:cxn modelId="{C5EC22C9-05D5-4A1D-82A1-0B12517443A0}" srcId="{302D227A-273C-4562-BD16-FBC8B38A0711}" destId="{FF54C2E5-73E5-4B24-A3A8-F2C943E64DD1}" srcOrd="1" destOrd="0" parTransId="{22118A52-7458-431F-BE3E-6567D7EB250B}" sibTransId="{967D022A-0201-4B4E-9EDF-8089DFA591A9}"/>
    <dgm:cxn modelId="{0F7B0B31-3077-4335-8F0D-0FD2AE25D467}" type="presOf" srcId="{C67F5A76-09C0-46D3-A7C7-2E0AB241FB66}" destId="{E9DA5260-C6EC-480C-AE71-8CBFDA8DE6A6}" srcOrd="0" destOrd="0" presId="urn:microsoft.com/office/officeart/2005/8/layout/gear1"/>
    <dgm:cxn modelId="{5B34554A-E6BD-4CEA-B685-17B69802F189}" srcId="{302D227A-273C-4562-BD16-FBC8B38A0711}" destId="{C67F5A76-09C0-46D3-A7C7-2E0AB241FB66}" srcOrd="0" destOrd="0" parTransId="{2A813246-A378-4A0E-A057-2DA7E8977257}" sibTransId="{18CEAB83-D8C4-47C6-96C4-2F3C97A5AEAB}"/>
    <dgm:cxn modelId="{E7CE9248-56DD-4426-BD15-FEE6D894964D}" type="presOf" srcId="{18CEAB83-D8C4-47C6-96C4-2F3C97A5AEAB}" destId="{332EEE5D-2050-40EE-BF20-E9171432EC9B}" srcOrd="0" destOrd="0" presId="urn:microsoft.com/office/officeart/2005/8/layout/gear1"/>
    <dgm:cxn modelId="{2877298D-B54B-4CB6-AD57-316DCDC7C56B}" type="presParOf" srcId="{F08FEDFB-E62E-4E7C-B4D3-B69A70BA3158}" destId="{E9DA5260-C6EC-480C-AE71-8CBFDA8DE6A6}" srcOrd="0" destOrd="0" presId="urn:microsoft.com/office/officeart/2005/8/layout/gear1"/>
    <dgm:cxn modelId="{5E7A8134-B3F6-4C68-BB72-5E5C58397B5F}" type="presParOf" srcId="{F08FEDFB-E62E-4E7C-B4D3-B69A70BA3158}" destId="{71F6E62A-9C0E-4BA9-AAA4-71C9C19C9376}" srcOrd="1" destOrd="0" presId="urn:microsoft.com/office/officeart/2005/8/layout/gear1"/>
    <dgm:cxn modelId="{082290AA-908E-4CB3-BC79-1EEA3800BAFF}" type="presParOf" srcId="{F08FEDFB-E62E-4E7C-B4D3-B69A70BA3158}" destId="{691574B7-7DAC-41BE-BA37-924B7E42FBCC}" srcOrd="2" destOrd="0" presId="urn:microsoft.com/office/officeart/2005/8/layout/gear1"/>
    <dgm:cxn modelId="{506D89E1-946E-4254-997C-2A169C37D00A}" type="presParOf" srcId="{F08FEDFB-E62E-4E7C-B4D3-B69A70BA3158}" destId="{0494CE94-B650-4526-BDEE-08019D7E939F}" srcOrd="3" destOrd="0" presId="urn:microsoft.com/office/officeart/2005/8/layout/gear1"/>
    <dgm:cxn modelId="{994A3C82-F459-44F0-B23E-A34F486A2865}" type="presParOf" srcId="{F08FEDFB-E62E-4E7C-B4D3-B69A70BA3158}" destId="{4D6D4941-2813-4B3F-A645-71053BA1077F}" srcOrd="4" destOrd="0" presId="urn:microsoft.com/office/officeart/2005/8/layout/gear1"/>
    <dgm:cxn modelId="{0490DD0F-2C57-49EB-8F32-3832DEFD3376}" type="presParOf" srcId="{F08FEDFB-E62E-4E7C-B4D3-B69A70BA3158}" destId="{E4713CE7-B5EF-4E19-BC02-D798BD02F487}" srcOrd="5" destOrd="0" presId="urn:microsoft.com/office/officeart/2005/8/layout/gear1"/>
    <dgm:cxn modelId="{A6F35734-F3D0-4EE9-9B87-48EBCE5B4C98}" type="presParOf" srcId="{F08FEDFB-E62E-4E7C-B4D3-B69A70BA3158}" destId="{8DF22EDD-3C3B-4115-9D50-E67F79D55107}" srcOrd="6" destOrd="0" presId="urn:microsoft.com/office/officeart/2005/8/layout/gear1"/>
    <dgm:cxn modelId="{66C8E152-1C73-4F52-9CA5-AD302CC4A70F}" type="presParOf" srcId="{F08FEDFB-E62E-4E7C-B4D3-B69A70BA3158}" destId="{2A0047AA-14F2-4867-A471-E77C0BC68D62}" srcOrd="7" destOrd="0" presId="urn:microsoft.com/office/officeart/2005/8/layout/gear1"/>
    <dgm:cxn modelId="{2C5269AD-4E90-4579-AE73-DE98808DD1F9}" type="presParOf" srcId="{F08FEDFB-E62E-4E7C-B4D3-B69A70BA3158}" destId="{9673C17D-4D8A-463C-98DF-012AE1091787}" srcOrd="8" destOrd="0" presId="urn:microsoft.com/office/officeart/2005/8/layout/gear1"/>
    <dgm:cxn modelId="{D5F125D5-EC39-48CF-95AA-E019B3EF5420}" type="presParOf" srcId="{F08FEDFB-E62E-4E7C-B4D3-B69A70BA3158}" destId="{4BCE03FD-2FF7-4155-8428-82EC187565AD}" srcOrd="9" destOrd="0" presId="urn:microsoft.com/office/officeart/2005/8/layout/gear1"/>
    <dgm:cxn modelId="{860627E2-62AB-4C5C-A2DF-99B288D82929}" type="presParOf" srcId="{F08FEDFB-E62E-4E7C-B4D3-B69A70BA3158}" destId="{332EEE5D-2050-40EE-BF20-E9171432EC9B}" srcOrd="10" destOrd="0" presId="urn:microsoft.com/office/officeart/2005/8/layout/gear1"/>
    <dgm:cxn modelId="{C902F98E-CF68-4C32-85A4-7D1A4B30438A}" type="presParOf" srcId="{F08FEDFB-E62E-4E7C-B4D3-B69A70BA3158}" destId="{30842078-2557-426F-A7F8-7D2E49F23230}" srcOrd="11" destOrd="0" presId="urn:microsoft.com/office/officeart/2005/8/layout/gear1"/>
    <dgm:cxn modelId="{56CA336D-04DA-4F1E-A227-A8BFC97EE091}" type="presParOf" srcId="{F08FEDFB-E62E-4E7C-B4D3-B69A70BA3158}" destId="{4B520160-FFAA-4C22-8047-C6B78A5070A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172BDD-96C3-47FA-99AF-AF6C1B7A89FE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E75AC25B-DDC1-4F4C-B595-8110B16DE781}">
      <dgm:prSet phldrT="[Texte]"/>
      <dgm:spPr/>
      <dgm:t>
        <a:bodyPr/>
        <a:lstStyle/>
        <a:p>
          <a:r>
            <a:rPr lang="fr-FR" b="1" dirty="0" smtClean="0"/>
            <a:t>Comment aborder les entretiens d’explicitation ?</a:t>
          </a:r>
          <a:endParaRPr lang="fr-FR" dirty="0"/>
        </a:p>
      </dgm:t>
    </dgm:pt>
    <dgm:pt modelId="{C800DDEB-EBD1-4E38-8003-4ABA74CB0703}" type="parTrans" cxnId="{2A18E62E-BB9F-4D4D-A13F-82C89321ACC5}">
      <dgm:prSet/>
      <dgm:spPr/>
      <dgm:t>
        <a:bodyPr/>
        <a:lstStyle/>
        <a:p>
          <a:endParaRPr lang="fr-FR"/>
        </a:p>
      </dgm:t>
    </dgm:pt>
    <dgm:pt modelId="{C895215E-75A1-48D6-BE79-CC06D02D3E0E}" type="sibTrans" cxnId="{2A18E62E-BB9F-4D4D-A13F-82C89321ACC5}">
      <dgm:prSet/>
      <dgm:spPr/>
      <dgm:t>
        <a:bodyPr/>
        <a:lstStyle/>
        <a:p>
          <a:endParaRPr lang="fr-FR"/>
        </a:p>
      </dgm:t>
    </dgm:pt>
    <dgm:pt modelId="{52AB3611-FF18-4B81-9409-7436B422D0D9}">
      <dgm:prSet phldrT="[Texte]"/>
      <dgm:spPr/>
      <dgm:t>
        <a:bodyPr/>
        <a:lstStyle/>
        <a:p>
          <a:r>
            <a:rPr lang="fr-FR" b="1" dirty="0" smtClean="0"/>
            <a:t>5 mn max sont consacrées à chacun de ces moments d’évaluation</a:t>
          </a:r>
          <a:endParaRPr lang="fr-FR" dirty="0"/>
        </a:p>
      </dgm:t>
    </dgm:pt>
    <dgm:pt modelId="{F159DA87-38D9-4713-99BE-E408690C9ACC}" type="parTrans" cxnId="{BBB9287A-AAC5-4522-8195-27D7EA05E67E}">
      <dgm:prSet/>
      <dgm:spPr/>
      <dgm:t>
        <a:bodyPr/>
        <a:lstStyle/>
        <a:p>
          <a:endParaRPr lang="fr-FR"/>
        </a:p>
      </dgm:t>
    </dgm:pt>
    <dgm:pt modelId="{4CB25963-4B8C-4573-8D50-FAB8741BE0E1}" type="sibTrans" cxnId="{BBB9287A-AAC5-4522-8195-27D7EA05E67E}">
      <dgm:prSet/>
      <dgm:spPr/>
      <dgm:t>
        <a:bodyPr/>
        <a:lstStyle/>
        <a:p>
          <a:endParaRPr lang="fr-FR"/>
        </a:p>
      </dgm:t>
    </dgm:pt>
    <dgm:pt modelId="{7CF93C78-30E1-4A9F-8DAA-1C939B542CA7}">
      <dgm:prSet phldrT="[Texte]"/>
      <dgm:spPr/>
      <dgm:t>
        <a:bodyPr/>
        <a:lstStyle/>
        <a:p>
          <a:r>
            <a:rPr lang="fr-FR" b="1" dirty="0" smtClean="0"/>
            <a:t>Il ne s’agit pas d’une interrogation de Technologie.</a:t>
          </a:r>
          <a:endParaRPr lang="fr-FR" dirty="0"/>
        </a:p>
      </dgm:t>
    </dgm:pt>
    <dgm:pt modelId="{008614D5-C476-4497-90B7-D67FE323AB2D}" type="parTrans" cxnId="{5DCDA0E0-CB56-45AB-9B76-F70E72047BDF}">
      <dgm:prSet/>
      <dgm:spPr/>
      <dgm:t>
        <a:bodyPr/>
        <a:lstStyle/>
        <a:p>
          <a:endParaRPr lang="fr-FR"/>
        </a:p>
      </dgm:t>
    </dgm:pt>
    <dgm:pt modelId="{9929D941-8498-4707-A9DC-0B64AE4B7307}" type="sibTrans" cxnId="{5DCDA0E0-CB56-45AB-9B76-F70E72047BDF}">
      <dgm:prSet/>
      <dgm:spPr/>
      <dgm:t>
        <a:bodyPr/>
        <a:lstStyle/>
        <a:p>
          <a:endParaRPr lang="fr-FR"/>
        </a:p>
      </dgm:t>
    </dgm:pt>
    <dgm:pt modelId="{38404BCD-BC24-4D74-B35F-2A6E43BA5DBD}">
      <dgm:prSet/>
      <dgm:spPr/>
      <dgm:t>
        <a:bodyPr/>
        <a:lstStyle/>
        <a:p>
          <a:r>
            <a:rPr lang="fr-FR" b="1" smtClean="0"/>
            <a:t>A-t-on besoin de structurer ces moments </a:t>
          </a:r>
          <a:r>
            <a:rPr lang="fr-FR" smtClean="0"/>
            <a:t>?</a:t>
          </a:r>
          <a:endParaRPr lang="fr-FR" dirty="0" smtClean="0"/>
        </a:p>
      </dgm:t>
    </dgm:pt>
    <dgm:pt modelId="{50CCAED4-735B-425D-BEC6-FE08F8E35489}" type="parTrans" cxnId="{7DF6F657-33C9-4388-A346-5B272E1B8DBA}">
      <dgm:prSet/>
      <dgm:spPr/>
      <dgm:t>
        <a:bodyPr/>
        <a:lstStyle/>
        <a:p>
          <a:endParaRPr lang="fr-FR"/>
        </a:p>
      </dgm:t>
    </dgm:pt>
    <dgm:pt modelId="{917A1BF5-EABF-4A49-8D0D-2A81E3550981}" type="sibTrans" cxnId="{7DF6F657-33C9-4388-A346-5B272E1B8DBA}">
      <dgm:prSet/>
      <dgm:spPr/>
      <dgm:t>
        <a:bodyPr/>
        <a:lstStyle/>
        <a:p>
          <a:endParaRPr lang="fr-FR"/>
        </a:p>
      </dgm:t>
    </dgm:pt>
    <dgm:pt modelId="{70303C5D-B110-4A7F-BC00-C9280C5815C3}">
      <dgm:prSet/>
      <dgm:spPr/>
      <dgm:t>
        <a:bodyPr/>
        <a:lstStyle/>
        <a:p>
          <a:r>
            <a:rPr lang="fr-FR" b="1" smtClean="0"/>
            <a:t>A-t-on besoin de créer des outils pour aider les élèves à se projeter dans cette évaluation ?</a:t>
          </a:r>
          <a:endParaRPr lang="fr-FR" b="1" dirty="0"/>
        </a:p>
      </dgm:t>
    </dgm:pt>
    <dgm:pt modelId="{0420A972-787A-4B59-912F-3DD0F6916759}" type="parTrans" cxnId="{7BB55339-4FF8-498D-ABA9-365F38346DC3}">
      <dgm:prSet/>
      <dgm:spPr/>
      <dgm:t>
        <a:bodyPr/>
        <a:lstStyle/>
        <a:p>
          <a:endParaRPr lang="fr-FR"/>
        </a:p>
      </dgm:t>
    </dgm:pt>
    <dgm:pt modelId="{33771DEB-40A6-49D7-9B8A-8097DE134FA6}" type="sibTrans" cxnId="{7BB55339-4FF8-498D-ABA9-365F38346DC3}">
      <dgm:prSet/>
      <dgm:spPr/>
      <dgm:t>
        <a:bodyPr/>
        <a:lstStyle/>
        <a:p>
          <a:endParaRPr lang="fr-FR"/>
        </a:p>
      </dgm:t>
    </dgm:pt>
    <dgm:pt modelId="{54AC2CC2-501D-4BEA-9071-8D93822F96C4}" type="pres">
      <dgm:prSet presAssocID="{3F172BDD-96C3-47FA-99AF-AF6C1B7A89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027D16-50DE-4C1C-B9A1-03B085EC3811}" type="pres">
      <dgm:prSet presAssocID="{E75AC25B-DDC1-4F4C-B595-8110B16DE781}" presName="centerShape" presStyleLbl="node0" presStyleIdx="0" presStyleCnt="1"/>
      <dgm:spPr/>
      <dgm:t>
        <a:bodyPr/>
        <a:lstStyle/>
        <a:p>
          <a:endParaRPr lang="fr-FR"/>
        </a:p>
      </dgm:t>
    </dgm:pt>
    <dgm:pt modelId="{4F04AB8F-1D60-45F7-A10B-597DB1A1AB5C}" type="pres">
      <dgm:prSet presAssocID="{F159DA87-38D9-4713-99BE-E408690C9ACC}" presName="parTrans" presStyleLbl="bgSibTrans2D1" presStyleIdx="0" presStyleCnt="4"/>
      <dgm:spPr/>
      <dgm:t>
        <a:bodyPr/>
        <a:lstStyle/>
        <a:p>
          <a:endParaRPr lang="fr-FR"/>
        </a:p>
      </dgm:t>
    </dgm:pt>
    <dgm:pt modelId="{2CFE7E1C-F6B0-40FB-804A-4C0C4E0F0C5E}" type="pres">
      <dgm:prSet presAssocID="{52AB3611-FF18-4B81-9409-7436B422D0D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654325-631A-4304-B9BE-DF2DB8647DA4}" type="pres">
      <dgm:prSet presAssocID="{008614D5-C476-4497-90B7-D67FE323AB2D}" presName="parTrans" presStyleLbl="bgSibTrans2D1" presStyleIdx="1" presStyleCnt="4"/>
      <dgm:spPr/>
      <dgm:t>
        <a:bodyPr/>
        <a:lstStyle/>
        <a:p>
          <a:endParaRPr lang="fr-FR"/>
        </a:p>
      </dgm:t>
    </dgm:pt>
    <dgm:pt modelId="{DF9E8C5E-88C7-4097-89B4-C3ED61D31A28}" type="pres">
      <dgm:prSet presAssocID="{7CF93C78-30E1-4A9F-8DAA-1C939B542CA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285B05-9657-4198-BB18-FA678576F25D}" type="pres">
      <dgm:prSet presAssocID="{50CCAED4-735B-425D-BEC6-FE08F8E35489}" presName="parTrans" presStyleLbl="bgSibTrans2D1" presStyleIdx="2" presStyleCnt="4"/>
      <dgm:spPr/>
      <dgm:t>
        <a:bodyPr/>
        <a:lstStyle/>
        <a:p>
          <a:endParaRPr lang="fr-FR"/>
        </a:p>
      </dgm:t>
    </dgm:pt>
    <dgm:pt modelId="{FE5D219C-2508-4205-A558-09B9F4BE9302}" type="pres">
      <dgm:prSet presAssocID="{38404BCD-BC24-4D74-B35F-2A6E43BA5DB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282044-32C7-43E0-BD83-038C9C52D6A8}" type="pres">
      <dgm:prSet presAssocID="{0420A972-787A-4B59-912F-3DD0F6916759}" presName="parTrans" presStyleLbl="bgSibTrans2D1" presStyleIdx="3" presStyleCnt="4"/>
      <dgm:spPr/>
      <dgm:t>
        <a:bodyPr/>
        <a:lstStyle/>
        <a:p>
          <a:endParaRPr lang="fr-FR"/>
        </a:p>
      </dgm:t>
    </dgm:pt>
    <dgm:pt modelId="{A1C61AEC-47D3-40A9-A231-A07DC5FE789B}" type="pres">
      <dgm:prSet presAssocID="{70303C5D-B110-4A7F-BC00-C9280C5815C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DCDA0E0-CB56-45AB-9B76-F70E72047BDF}" srcId="{E75AC25B-DDC1-4F4C-B595-8110B16DE781}" destId="{7CF93C78-30E1-4A9F-8DAA-1C939B542CA7}" srcOrd="1" destOrd="0" parTransId="{008614D5-C476-4497-90B7-D67FE323AB2D}" sibTransId="{9929D941-8498-4707-A9DC-0B64AE4B7307}"/>
    <dgm:cxn modelId="{CA26F955-AD2F-4136-BCAA-72CBF782BF5C}" type="presOf" srcId="{38404BCD-BC24-4D74-B35F-2A6E43BA5DBD}" destId="{FE5D219C-2508-4205-A558-09B9F4BE9302}" srcOrd="0" destOrd="0" presId="urn:microsoft.com/office/officeart/2005/8/layout/radial4"/>
    <dgm:cxn modelId="{AC7FA811-EB73-4D52-A316-B610DC42F7D2}" type="presOf" srcId="{3F172BDD-96C3-47FA-99AF-AF6C1B7A89FE}" destId="{54AC2CC2-501D-4BEA-9071-8D93822F96C4}" srcOrd="0" destOrd="0" presId="urn:microsoft.com/office/officeart/2005/8/layout/radial4"/>
    <dgm:cxn modelId="{58FDA95C-325B-40AE-B7F0-C04BC6758615}" type="presOf" srcId="{F159DA87-38D9-4713-99BE-E408690C9ACC}" destId="{4F04AB8F-1D60-45F7-A10B-597DB1A1AB5C}" srcOrd="0" destOrd="0" presId="urn:microsoft.com/office/officeart/2005/8/layout/radial4"/>
    <dgm:cxn modelId="{24B4D195-3BE0-43BA-96FF-15250AF06738}" type="presOf" srcId="{52AB3611-FF18-4B81-9409-7436B422D0D9}" destId="{2CFE7E1C-F6B0-40FB-804A-4C0C4E0F0C5E}" srcOrd="0" destOrd="0" presId="urn:microsoft.com/office/officeart/2005/8/layout/radial4"/>
    <dgm:cxn modelId="{BBB9287A-AAC5-4522-8195-27D7EA05E67E}" srcId="{E75AC25B-DDC1-4F4C-B595-8110B16DE781}" destId="{52AB3611-FF18-4B81-9409-7436B422D0D9}" srcOrd="0" destOrd="0" parTransId="{F159DA87-38D9-4713-99BE-E408690C9ACC}" sibTransId="{4CB25963-4B8C-4573-8D50-FAB8741BE0E1}"/>
    <dgm:cxn modelId="{7BB55339-4FF8-498D-ABA9-365F38346DC3}" srcId="{E75AC25B-DDC1-4F4C-B595-8110B16DE781}" destId="{70303C5D-B110-4A7F-BC00-C9280C5815C3}" srcOrd="3" destOrd="0" parTransId="{0420A972-787A-4B59-912F-3DD0F6916759}" sibTransId="{33771DEB-40A6-49D7-9B8A-8097DE134FA6}"/>
    <dgm:cxn modelId="{36AC70BD-2803-4F76-96FE-FE9326F3D0D6}" type="presOf" srcId="{50CCAED4-735B-425D-BEC6-FE08F8E35489}" destId="{3B285B05-9657-4198-BB18-FA678576F25D}" srcOrd="0" destOrd="0" presId="urn:microsoft.com/office/officeart/2005/8/layout/radial4"/>
    <dgm:cxn modelId="{89027343-ED23-4B25-9C71-F818C3083AF2}" type="presOf" srcId="{7CF93C78-30E1-4A9F-8DAA-1C939B542CA7}" destId="{DF9E8C5E-88C7-4097-89B4-C3ED61D31A28}" srcOrd="0" destOrd="0" presId="urn:microsoft.com/office/officeart/2005/8/layout/radial4"/>
    <dgm:cxn modelId="{2A18E62E-BB9F-4D4D-A13F-82C89321ACC5}" srcId="{3F172BDD-96C3-47FA-99AF-AF6C1B7A89FE}" destId="{E75AC25B-DDC1-4F4C-B595-8110B16DE781}" srcOrd="0" destOrd="0" parTransId="{C800DDEB-EBD1-4E38-8003-4ABA74CB0703}" sibTransId="{C895215E-75A1-48D6-BE79-CC06D02D3E0E}"/>
    <dgm:cxn modelId="{EE3D3C6B-008B-4A51-A14E-6184D734E102}" type="presOf" srcId="{E75AC25B-DDC1-4F4C-B595-8110B16DE781}" destId="{F8027D16-50DE-4C1C-B9A1-03B085EC3811}" srcOrd="0" destOrd="0" presId="urn:microsoft.com/office/officeart/2005/8/layout/radial4"/>
    <dgm:cxn modelId="{C60A719A-3D34-4DC8-81D4-9C0D9BE94D14}" type="presOf" srcId="{0420A972-787A-4B59-912F-3DD0F6916759}" destId="{98282044-32C7-43E0-BD83-038C9C52D6A8}" srcOrd="0" destOrd="0" presId="urn:microsoft.com/office/officeart/2005/8/layout/radial4"/>
    <dgm:cxn modelId="{DFA611B4-B27E-4F7C-BCD4-E48E08340557}" type="presOf" srcId="{008614D5-C476-4497-90B7-D67FE323AB2D}" destId="{37654325-631A-4304-B9BE-DF2DB8647DA4}" srcOrd="0" destOrd="0" presId="urn:microsoft.com/office/officeart/2005/8/layout/radial4"/>
    <dgm:cxn modelId="{5129E80B-ED52-46D0-86E1-D413E98F3B75}" type="presOf" srcId="{70303C5D-B110-4A7F-BC00-C9280C5815C3}" destId="{A1C61AEC-47D3-40A9-A231-A07DC5FE789B}" srcOrd="0" destOrd="0" presId="urn:microsoft.com/office/officeart/2005/8/layout/radial4"/>
    <dgm:cxn modelId="{7DF6F657-33C9-4388-A346-5B272E1B8DBA}" srcId="{E75AC25B-DDC1-4F4C-B595-8110B16DE781}" destId="{38404BCD-BC24-4D74-B35F-2A6E43BA5DBD}" srcOrd="2" destOrd="0" parTransId="{50CCAED4-735B-425D-BEC6-FE08F8E35489}" sibTransId="{917A1BF5-EABF-4A49-8D0D-2A81E3550981}"/>
    <dgm:cxn modelId="{54ADDB92-2650-4F8E-82DD-DC46FFD67AAC}" type="presParOf" srcId="{54AC2CC2-501D-4BEA-9071-8D93822F96C4}" destId="{F8027D16-50DE-4C1C-B9A1-03B085EC3811}" srcOrd="0" destOrd="0" presId="urn:microsoft.com/office/officeart/2005/8/layout/radial4"/>
    <dgm:cxn modelId="{7C8FA224-9C40-4DFE-BC3A-CA5FA69BA207}" type="presParOf" srcId="{54AC2CC2-501D-4BEA-9071-8D93822F96C4}" destId="{4F04AB8F-1D60-45F7-A10B-597DB1A1AB5C}" srcOrd="1" destOrd="0" presId="urn:microsoft.com/office/officeart/2005/8/layout/radial4"/>
    <dgm:cxn modelId="{351CE1D9-295C-44ED-8DD1-F12E31E61B78}" type="presParOf" srcId="{54AC2CC2-501D-4BEA-9071-8D93822F96C4}" destId="{2CFE7E1C-F6B0-40FB-804A-4C0C4E0F0C5E}" srcOrd="2" destOrd="0" presId="urn:microsoft.com/office/officeart/2005/8/layout/radial4"/>
    <dgm:cxn modelId="{E2987CD4-C937-4262-81A6-F9EC1B412D63}" type="presParOf" srcId="{54AC2CC2-501D-4BEA-9071-8D93822F96C4}" destId="{37654325-631A-4304-B9BE-DF2DB8647DA4}" srcOrd="3" destOrd="0" presId="urn:microsoft.com/office/officeart/2005/8/layout/radial4"/>
    <dgm:cxn modelId="{42BF5537-A526-4A51-8D47-6D4FBF8FA7B5}" type="presParOf" srcId="{54AC2CC2-501D-4BEA-9071-8D93822F96C4}" destId="{DF9E8C5E-88C7-4097-89B4-C3ED61D31A28}" srcOrd="4" destOrd="0" presId="urn:microsoft.com/office/officeart/2005/8/layout/radial4"/>
    <dgm:cxn modelId="{5B3D7C51-84FA-421F-BAC1-DBC18B81A389}" type="presParOf" srcId="{54AC2CC2-501D-4BEA-9071-8D93822F96C4}" destId="{3B285B05-9657-4198-BB18-FA678576F25D}" srcOrd="5" destOrd="0" presId="urn:microsoft.com/office/officeart/2005/8/layout/radial4"/>
    <dgm:cxn modelId="{4E152D37-5970-498C-B9AF-BB7AAE56EAE6}" type="presParOf" srcId="{54AC2CC2-501D-4BEA-9071-8D93822F96C4}" destId="{FE5D219C-2508-4205-A558-09B9F4BE9302}" srcOrd="6" destOrd="0" presId="urn:microsoft.com/office/officeart/2005/8/layout/radial4"/>
    <dgm:cxn modelId="{5C033874-A856-4B2A-835D-FDB13DC519B2}" type="presParOf" srcId="{54AC2CC2-501D-4BEA-9071-8D93822F96C4}" destId="{98282044-32C7-43E0-BD83-038C9C52D6A8}" srcOrd="7" destOrd="0" presId="urn:microsoft.com/office/officeart/2005/8/layout/radial4"/>
    <dgm:cxn modelId="{C36E20DB-C730-410D-965A-84B2841B2883}" type="presParOf" srcId="{54AC2CC2-501D-4BEA-9071-8D93822F96C4}" destId="{A1C61AEC-47D3-40A9-A231-A07DC5FE789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1784BE-6114-446A-B298-C4EAEEFD1BBA}" type="doc">
      <dgm:prSet loTypeId="urn:microsoft.com/office/officeart/2005/8/layout/bList2" loCatId="list" qsTypeId="urn:microsoft.com/office/officeart/2005/8/quickstyle/simple5" qsCatId="simple" csTypeId="urn:microsoft.com/office/officeart/2005/8/colors/colorful5" csCatId="colorful" phldr="1"/>
      <dgm:spPr/>
    </dgm:pt>
    <dgm:pt modelId="{6D45CEB6-5E99-4A21-86E6-259DBF5A24BB}">
      <dgm:prSet phldrT="[Texte]"/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Activité Hôtellerie</a:t>
          </a:r>
          <a:endParaRPr lang="fr-FR" dirty="0"/>
        </a:p>
      </dgm:t>
    </dgm:pt>
    <dgm:pt modelId="{45E0AF1B-AC2B-454D-8BF6-279D1FA883BC}" type="parTrans" cxnId="{618DFFCF-8177-438F-B67B-63FC34006A0D}">
      <dgm:prSet/>
      <dgm:spPr/>
      <dgm:t>
        <a:bodyPr/>
        <a:lstStyle/>
        <a:p>
          <a:endParaRPr lang="fr-FR"/>
        </a:p>
      </dgm:t>
    </dgm:pt>
    <dgm:pt modelId="{8EA4ED7E-F795-4365-A1D3-4385DE68ED66}" type="sibTrans" cxnId="{618DFFCF-8177-438F-B67B-63FC34006A0D}">
      <dgm:prSet/>
      <dgm:spPr/>
      <dgm:t>
        <a:bodyPr/>
        <a:lstStyle/>
        <a:p>
          <a:endParaRPr lang="fr-FR"/>
        </a:p>
      </dgm:t>
    </dgm:pt>
    <dgm:pt modelId="{6C67747B-A2BD-49A2-8E02-CE7D39A17A8D}">
      <dgm:prSet phldrT="[Texte]"/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Activité Café Brasserie</a:t>
          </a:r>
          <a:endParaRPr lang="fr-FR" dirty="0"/>
        </a:p>
      </dgm:t>
    </dgm:pt>
    <dgm:pt modelId="{052B2D65-D36D-4994-A5D5-6933A60040FA}" type="parTrans" cxnId="{6D80B459-383A-4E5F-B24A-312E644D38C8}">
      <dgm:prSet/>
      <dgm:spPr/>
      <dgm:t>
        <a:bodyPr/>
        <a:lstStyle/>
        <a:p>
          <a:endParaRPr lang="fr-FR"/>
        </a:p>
      </dgm:t>
    </dgm:pt>
    <dgm:pt modelId="{3B5692E4-B02E-481B-BFFA-E4A38A4D71A5}" type="sibTrans" cxnId="{6D80B459-383A-4E5F-B24A-312E644D38C8}">
      <dgm:prSet/>
      <dgm:spPr/>
      <dgm:t>
        <a:bodyPr/>
        <a:lstStyle/>
        <a:p>
          <a:endParaRPr lang="fr-FR"/>
        </a:p>
      </dgm:t>
    </dgm:pt>
    <dgm:pt modelId="{6309A634-C615-4626-8657-228AF54CCD5B}">
      <dgm:prSet phldrT="[Texte]"/>
      <dgm:spPr/>
      <dgm:t>
        <a:bodyPr/>
        <a:lstStyle/>
        <a:p>
          <a:pPr rtl="0"/>
          <a:r>
            <a:rPr kumimoji="0" lang="fr-FR" b="1" i="0" u="none" strike="noStrike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rPr>
            <a:t>Activité Restaurant</a:t>
          </a:r>
          <a:endParaRPr lang="fr-FR" dirty="0"/>
        </a:p>
      </dgm:t>
    </dgm:pt>
    <dgm:pt modelId="{DB067E31-F98E-4305-A494-BF5CC28BF614}" type="parTrans" cxnId="{B3362E26-DC06-466F-9ED7-C56B646AFDED}">
      <dgm:prSet/>
      <dgm:spPr/>
      <dgm:t>
        <a:bodyPr/>
        <a:lstStyle/>
        <a:p>
          <a:endParaRPr lang="fr-FR"/>
        </a:p>
      </dgm:t>
    </dgm:pt>
    <dgm:pt modelId="{F0CD038A-3C57-429B-84A0-799BB585A365}" type="sibTrans" cxnId="{B3362E26-DC06-466F-9ED7-C56B646AFDED}">
      <dgm:prSet/>
      <dgm:spPr/>
      <dgm:t>
        <a:bodyPr/>
        <a:lstStyle/>
        <a:p>
          <a:endParaRPr lang="fr-FR"/>
        </a:p>
      </dgm:t>
    </dgm:pt>
    <dgm:pt modelId="{C979AA7E-A7C5-4356-A7C3-92A715D20645}">
      <dgm:prSet custT="1"/>
      <dgm:spPr/>
      <dgm:t>
        <a:bodyPr/>
        <a:lstStyle/>
        <a:p>
          <a:r>
            <a:rPr lang="fr-FR" sz="2400" dirty="0" smtClean="0"/>
            <a:t>échange avec le jury sur sa prestation</a:t>
          </a:r>
          <a:endParaRPr lang="fr-FR" sz="2400" dirty="0"/>
        </a:p>
      </dgm:t>
    </dgm:pt>
    <dgm:pt modelId="{BC22A82E-7535-4628-9181-970CB0D05070}" type="parTrans" cxnId="{8620F44A-68B4-4531-A439-687A1C12E668}">
      <dgm:prSet/>
      <dgm:spPr/>
      <dgm:t>
        <a:bodyPr/>
        <a:lstStyle/>
        <a:p>
          <a:endParaRPr lang="fr-FR"/>
        </a:p>
      </dgm:t>
    </dgm:pt>
    <dgm:pt modelId="{8940E692-728E-4256-BC08-2ABB0300AFDD}" type="sibTrans" cxnId="{8620F44A-68B4-4531-A439-687A1C12E668}">
      <dgm:prSet/>
      <dgm:spPr/>
      <dgm:t>
        <a:bodyPr/>
        <a:lstStyle/>
        <a:p>
          <a:endParaRPr lang="fr-FR"/>
        </a:p>
      </dgm:t>
    </dgm:pt>
    <dgm:pt modelId="{2EC456F4-99ED-4CB5-8855-69F096DD9EB5}">
      <dgm:prSet custT="1"/>
      <dgm:spPr/>
      <dgm:t>
        <a:bodyPr/>
        <a:lstStyle/>
        <a:p>
          <a:pPr algn="l"/>
          <a:r>
            <a:rPr lang="fr-FR" sz="2000" b="0" dirty="0" smtClean="0"/>
            <a:t> échange avec le jury sur sa prestation</a:t>
          </a:r>
          <a:endParaRPr lang="fr-FR" sz="2000" b="0" dirty="0"/>
        </a:p>
      </dgm:t>
    </dgm:pt>
    <dgm:pt modelId="{791B75AF-EBA9-412A-9BBE-9DB0A23C0987}" type="parTrans" cxnId="{2D02DB58-3DAF-45AC-B75B-B1EB7854F677}">
      <dgm:prSet/>
      <dgm:spPr/>
      <dgm:t>
        <a:bodyPr/>
        <a:lstStyle/>
        <a:p>
          <a:endParaRPr lang="fr-FR"/>
        </a:p>
      </dgm:t>
    </dgm:pt>
    <dgm:pt modelId="{B787C61F-1E87-4F0E-8CAD-0281A4D11FE5}" type="sibTrans" cxnId="{2D02DB58-3DAF-45AC-B75B-B1EB7854F677}">
      <dgm:prSet/>
      <dgm:spPr/>
      <dgm:t>
        <a:bodyPr/>
        <a:lstStyle/>
        <a:p>
          <a:endParaRPr lang="fr-FR"/>
        </a:p>
      </dgm:t>
    </dgm:pt>
    <dgm:pt modelId="{CF69655A-8DE8-4811-A845-A779BBEBA496}">
      <dgm:prSet custT="1"/>
      <dgm:spPr/>
      <dgm:t>
        <a:bodyPr/>
        <a:lstStyle/>
        <a:p>
          <a:r>
            <a:rPr lang="fr-FR" sz="2400" dirty="0" smtClean="0"/>
            <a:t>présente le bilan de ses prestations commerciales et techniques</a:t>
          </a:r>
          <a:endParaRPr lang="fr-FR" sz="2400" dirty="0"/>
        </a:p>
      </dgm:t>
    </dgm:pt>
    <dgm:pt modelId="{62A73A79-F2D1-4126-B457-860944BA092D}" type="parTrans" cxnId="{1D09308D-AB6D-4EDD-922B-7EAEF0B0CDD8}">
      <dgm:prSet/>
      <dgm:spPr/>
      <dgm:t>
        <a:bodyPr/>
        <a:lstStyle/>
        <a:p>
          <a:endParaRPr lang="fr-FR"/>
        </a:p>
      </dgm:t>
    </dgm:pt>
    <dgm:pt modelId="{9D9F4382-AFAC-440B-B3B1-907A15D797E7}" type="sibTrans" cxnId="{1D09308D-AB6D-4EDD-922B-7EAEF0B0CDD8}">
      <dgm:prSet/>
      <dgm:spPr/>
      <dgm:t>
        <a:bodyPr/>
        <a:lstStyle/>
        <a:p>
          <a:endParaRPr lang="fr-FR"/>
        </a:p>
      </dgm:t>
    </dgm:pt>
    <dgm:pt modelId="{8153C85B-E423-4546-9EBC-CBA6C8A3346A}">
      <dgm:prSet custT="1"/>
      <dgm:spPr/>
      <dgm:t>
        <a:bodyPr/>
        <a:lstStyle/>
        <a:p>
          <a:r>
            <a:rPr lang="fr-FR" sz="2400" b="1" dirty="0" smtClean="0"/>
            <a:t>+</a:t>
          </a:r>
          <a:endParaRPr lang="fr-FR" sz="2400" b="1" dirty="0"/>
        </a:p>
      </dgm:t>
    </dgm:pt>
    <dgm:pt modelId="{918D2D5A-DA02-4034-A55E-5CF9477D3E1A}" type="parTrans" cxnId="{2044575A-706B-4602-891E-A7CFC6D1D111}">
      <dgm:prSet/>
      <dgm:spPr/>
      <dgm:t>
        <a:bodyPr/>
        <a:lstStyle/>
        <a:p>
          <a:endParaRPr lang="fr-FR"/>
        </a:p>
      </dgm:t>
    </dgm:pt>
    <dgm:pt modelId="{4FD26707-9674-4C76-A0D2-B05C22018555}" type="sibTrans" cxnId="{2044575A-706B-4602-891E-A7CFC6D1D111}">
      <dgm:prSet/>
      <dgm:spPr/>
      <dgm:t>
        <a:bodyPr/>
        <a:lstStyle/>
        <a:p>
          <a:endParaRPr lang="fr-FR"/>
        </a:p>
      </dgm:t>
    </dgm:pt>
    <dgm:pt modelId="{749D2DAD-1C6F-4987-A35F-0C68F589AEA4}">
      <dgm:prSet custT="1"/>
      <dgm:spPr/>
      <dgm:t>
        <a:bodyPr/>
        <a:lstStyle/>
        <a:p>
          <a:r>
            <a:rPr lang="fr-FR" sz="2400" dirty="0" smtClean="0"/>
            <a:t>présente l’environnement touristique et local avec un </a:t>
          </a:r>
          <a:r>
            <a:rPr lang="fr-FR" sz="2400" b="1" dirty="0" smtClean="0"/>
            <a:t>support </a:t>
          </a:r>
          <a:r>
            <a:rPr lang="fr-FR" sz="2400" b="1" dirty="0" smtClean="0"/>
            <a:t>(éventuellement)</a:t>
          </a:r>
          <a:endParaRPr lang="fr-FR" sz="2400" b="1" dirty="0"/>
        </a:p>
      </dgm:t>
    </dgm:pt>
    <dgm:pt modelId="{9C93EAC9-15B2-49DD-A9C1-60E4631CAB7B}" type="parTrans" cxnId="{F8E99B66-333A-41B9-BB25-DB4CFCAE88D4}">
      <dgm:prSet/>
      <dgm:spPr/>
      <dgm:t>
        <a:bodyPr/>
        <a:lstStyle/>
        <a:p>
          <a:endParaRPr lang="fr-FR"/>
        </a:p>
      </dgm:t>
    </dgm:pt>
    <dgm:pt modelId="{20802901-FFC6-4C79-9D37-9A3B54319F32}" type="sibTrans" cxnId="{F8E99B66-333A-41B9-BB25-DB4CFCAE88D4}">
      <dgm:prSet/>
      <dgm:spPr/>
      <dgm:t>
        <a:bodyPr/>
        <a:lstStyle/>
        <a:p>
          <a:endParaRPr lang="fr-FR"/>
        </a:p>
      </dgm:t>
    </dgm:pt>
    <dgm:pt modelId="{C0C953B7-1DF3-423E-905E-34C5C1FC8A8B}">
      <dgm:prSet custT="1"/>
      <dgm:spPr/>
      <dgm:t>
        <a:bodyPr/>
        <a:lstStyle/>
        <a:p>
          <a:pPr algn="l"/>
          <a:r>
            <a:rPr lang="fr-FR" sz="2000" b="1" dirty="0" smtClean="0"/>
            <a:t>+</a:t>
          </a:r>
          <a:endParaRPr lang="fr-FR" sz="2000" b="1" dirty="0"/>
        </a:p>
      </dgm:t>
    </dgm:pt>
    <dgm:pt modelId="{896C37FE-4118-4C86-9435-A00CA742F6AC}" type="parTrans" cxnId="{D5725845-0630-482F-B662-FDD86F9E3381}">
      <dgm:prSet/>
      <dgm:spPr/>
      <dgm:t>
        <a:bodyPr/>
        <a:lstStyle/>
        <a:p>
          <a:endParaRPr lang="fr-FR"/>
        </a:p>
      </dgm:t>
    </dgm:pt>
    <dgm:pt modelId="{60F6F54E-BFB8-412F-B597-429D7E3C82A2}" type="sibTrans" cxnId="{D5725845-0630-482F-B662-FDD86F9E3381}">
      <dgm:prSet/>
      <dgm:spPr/>
      <dgm:t>
        <a:bodyPr/>
        <a:lstStyle/>
        <a:p>
          <a:endParaRPr lang="fr-FR"/>
        </a:p>
      </dgm:t>
    </dgm:pt>
    <dgm:pt modelId="{66948E5A-BE0E-4D9F-8857-9A177F3A01B1}">
      <dgm:prSet custT="1"/>
      <dgm:spPr/>
      <dgm:t>
        <a:bodyPr/>
        <a:lstStyle/>
        <a:p>
          <a:pPr algn="l"/>
          <a:r>
            <a:rPr lang="fr-FR" sz="2000" b="0" dirty="0" smtClean="0"/>
            <a:t>présente et valorise des produits et spécialités culinaires locales. L’entretien s’appuie sur un </a:t>
          </a:r>
          <a:r>
            <a:rPr lang="fr-FR" sz="2000" b="1" dirty="0" smtClean="0"/>
            <a:t>support  (obligatoire) </a:t>
          </a:r>
          <a:r>
            <a:rPr lang="fr-FR" sz="2000" b="0" dirty="0" smtClean="0"/>
            <a:t>commercial personnel réalisé au cours de sa formation et adapté à une situation de vente</a:t>
          </a:r>
          <a:endParaRPr lang="fr-FR" sz="2000" b="0" dirty="0"/>
        </a:p>
      </dgm:t>
    </dgm:pt>
    <dgm:pt modelId="{70A23C79-CA88-4002-B7E1-C82B11D0B69D}" type="parTrans" cxnId="{7DB2AE9C-80EF-4048-8A18-420B6A1C073C}">
      <dgm:prSet/>
      <dgm:spPr/>
      <dgm:t>
        <a:bodyPr/>
        <a:lstStyle/>
        <a:p>
          <a:endParaRPr lang="fr-FR"/>
        </a:p>
      </dgm:t>
    </dgm:pt>
    <dgm:pt modelId="{C7247615-A923-47D4-B397-FD062DC22EDF}" type="sibTrans" cxnId="{7DB2AE9C-80EF-4048-8A18-420B6A1C073C}">
      <dgm:prSet/>
      <dgm:spPr/>
      <dgm:t>
        <a:bodyPr/>
        <a:lstStyle/>
        <a:p>
          <a:endParaRPr lang="fr-FR"/>
        </a:p>
      </dgm:t>
    </dgm:pt>
    <dgm:pt modelId="{4E8E11AF-B4C2-4EF4-ABD4-829C52036EBB}">
      <dgm:prSet custT="1"/>
      <dgm:spPr/>
      <dgm:t>
        <a:bodyPr/>
        <a:lstStyle/>
        <a:p>
          <a:r>
            <a:rPr lang="fr-FR" sz="2400" b="1" dirty="0" smtClean="0"/>
            <a:t>+</a:t>
          </a:r>
          <a:endParaRPr lang="fr-FR" sz="2400" b="1" dirty="0"/>
        </a:p>
      </dgm:t>
    </dgm:pt>
    <dgm:pt modelId="{F9D0C997-CD51-4157-9AD5-2191A856D2A4}" type="parTrans" cxnId="{74DCAC33-10F5-4732-913C-836BE061BCEB}">
      <dgm:prSet/>
      <dgm:spPr/>
      <dgm:t>
        <a:bodyPr/>
        <a:lstStyle/>
        <a:p>
          <a:endParaRPr lang="fr-FR"/>
        </a:p>
      </dgm:t>
    </dgm:pt>
    <dgm:pt modelId="{4537C5CB-3903-47AD-B996-49D3F7F16206}" type="sibTrans" cxnId="{74DCAC33-10F5-4732-913C-836BE061BCEB}">
      <dgm:prSet/>
      <dgm:spPr/>
      <dgm:t>
        <a:bodyPr/>
        <a:lstStyle/>
        <a:p>
          <a:endParaRPr lang="fr-FR"/>
        </a:p>
      </dgm:t>
    </dgm:pt>
    <dgm:pt modelId="{EED77636-B31D-4B66-809E-2694A6CC1E81}">
      <dgm:prSet custT="1"/>
      <dgm:spPr/>
      <dgm:t>
        <a:bodyPr/>
        <a:lstStyle/>
        <a:p>
          <a:r>
            <a:rPr lang="fr-FR" sz="2400" dirty="0" smtClean="0"/>
            <a:t>s’exprime sur son projet professionnel</a:t>
          </a:r>
          <a:endParaRPr lang="fr-FR" sz="2400" dirty="0"/>
        </a:p>
      </dgm:t>
    </dgm:pt>
    <dgm:pt modelId="{7AF81F44-4AF4-4EF5-9FCE-77364B04B7A1}" type="parTrans" cxnId="{F6F15055-D6DD-4378-A8EC-9B20705038C7}">
      <dgm:prSet/>
      <dgm:spPr/>
      <dgm:t>
        <a:bodyPr/>
        <a:lstStyle/>
        <a:p>
          <a:endParaRPr lang="fr-FR"/>
        </a:p>
      </dgm:t>
    </dgm:pt>
    <dgm:pt modelId="{DDC84B08-3C30-41B3-B6EB-A7763BF6D9C4}" type="sibTrans" cxnId="{F6F15055-D6DD-4378-A8EC-9B20705038C7}">
      <dgm:prSet/>
      <dgm:spPr/>
      <dgm:t>
        <a:bodyPr/>
        <a:lstStyle/>
        <a:p>
          <a:endParaRPr lang="fr-FR"/>
        </a:p>
      </dgm:t>
    </dgm:pt>
    <dgm:pt modelId="{D8E059BF-6958-49B0-9294-9AD2B04285EE}" type="pres">
      <dgm:prSet presAssocID="{7D1784BE-6114-446A-B298-C4EAEEFD1BBA}" presName="diagram" presStyleCnt="0">
        <dgm:presLayoutVars>
          <dgm:dir/>
          <dgm:animLvl val="lvl"/>
          <dgm:resizeHandles val="exact"/>
        </dgm:presLayoutVars>
      </dgm:prSet>
      <dgm:spPr/>
    </dgm:pt>
    <dgm:pt modelId="{035C4F49-40AD-4CC2-9400-7E23390A7DE7}" type="pres">
      <dgm:prSet presAssocID="{6D45CEB6-5E99-4A21-86E6-259DBF5A24BB}" presName="compNode" presStyleCnt="0"/>
      <dgm:spPr/>
    </dgm:pt>
    <dgm:pt modelId="{BEDA92F0-0161-485D-9DCA-B02E3B39D26A}" type="pres">
      <dgm:prSet presAssocID="{6D45CEB6-5E99-4A21-86E6-259DBF5A24BB}" presName="childRect" presStyleLbl="bgAcc1" presStyleIdx="0" presStyleCnt="3" custScaleY="2674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CC1E0C-EAC5-4AAE-8D88-48785BB0A7A3}" type="pres">
      <dgm:prSet presAssocID="{6D45CEB6-5E99-4A21-86E6-259DBF5A24B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A1629B-75AD-41C3-9EC9-775B3E0B383D}" type="pres">
      <dgm:prSet presAssocID="{6D45CEB6-5E99-4A21-86E6-259DBF5A24BB}" presName="parentRect" presStyleLbl="alignNode1" presStyleIdx="0" presStyleCnt="3" custLinFactNeighborX="-232" custLinFactNeighborY="94734"/>
      <dgm:spPr/>
      <dgm:t>
        <a:bodyPr/>
        <a:lstStyle/>
        <a:p>
          <a:endParaRPr lang="fr-FR"/>
        </a:p>
      </dgm:t>
    </dgm:pt>
    <dgm:pt modelId="{2BB6F59F-2624-4E34-95E8-D64C403CCECC}" type="pres">
      <dgm:prSet presAssocID="{6D45CEB6-5E99-4A21-86E6-259DBF5A24BB}" presName="adorn" presStyleLbl="fgAccFollowNode1" presStyleIdx="0" presStyleCnt="3" custLinFactNeighborX="-89" custLinFactNeighborY="6649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8EB05AD-69AD-4293-91EE-A22A2C68F8A2}" type="pres">
      <dgm:prSet presAssocID="{8EA4ED7E-F795-4365-A1D3-4385DE68ED66}" presName="sibTrans" presStyleLbl="sibTrans2D1" presStyleIdx="0" presStyleCnt="0"/>
      <dgm:spPr/>
      <dgm:t>
        <a:bodyPr/>
        <a:lstStyle/>
        <a:p>
          <a:endParaRPr lang="fr-FR"/>
        </a:p>
      </dgm:t>
    </dgm:pt>
    <dgm:pt modelId="{3FF43F41-805B-4DDA-B894-2F393C669EE0}" type="pres">
      <dgm:prSet presAssocID="{6C67747B-A2BD-49A2-8E02-CE7D39A17A8D}" presName="compNode" presStyleCnt="0"/>
      <dgm:spPr/>
    </dgm:pt>
    <dgm:pt modelId="{22A27529-9022-4648-93A1-0BA9E0500863}" type="pres">
      <dgm:prSet presAssocID="{6C67747B-A2BD-49A2-8E02-CE7D39A17A8D}" presName="childRect" presStyleLbl="bgAcc1" presStyleIdx="1" presStyleCnt="3" custScaleY="2614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F1049C-9AC1-441D-B1DE-68DD7BC65982}" type="pres">
      <dgm:prSet presAssocID="{6C67747B-A2BD-49A2-8E02-CE7D39A17A8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445956-7692-4B99-9A0B-3D1A762068E0}" type="pres">
      <dgm:prSet presAssocID="{6C67747B-A2BD-49A2-8E02-CE7D39A17A8D}" presName="parentRect" presStyleLbl="alignNode1" presStyleIdx="1" presStyleCnt="3" custLinFactNeighborX="-775" custLinFactNeighborY="87871"/>
      <dgm:spPr/>
      <dgm:t>
        <a:bodyPr/>
        <a:lstStyle/>
        <a:p>
          <a:endParaRPr lang="fr-FR"/>
        </a:p>
      </dgm:t>
    </dgm:pt>
    <dgm:pt modelId="{8A59B881-2CA1-4AD4-A01B-58E90D954A37}" type="pres">
      <dgm:prSet presAssocID="{6C67747B-A2BD-49A2-8E02-CE7D39A17A8D}" presName="adorn" presStyleLbl="fgAccFollowNode1" presStyleIdx="1" presStyleCnt="3" custLinFactNeighborX="1773" custLinFactNeighborY="6019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2483E53-7B1D-4B7B-AC2D-FA28953B2DD5}" type="pres">
      <dgm:prSet presAssocID="{3B5692E4-B02E-481B-BFFA-E4A38A4D71A5}" presName="sibTrans" presStyleLbl="sibTrans2D1" presStyleIdx="0" presStyleCnt="0"/>
      <dgm:spPr/>
      <dgm:t>
        <a:bodyPr/>
        <a:lstStyle/>
        <a:p>
          <a:endParaRPr lang="fr-FR"/>
        </a:p>
      </dgm:t>
    </dgm:pt>
    <dgm:pt modelId="{B7D7AFBD-AC32-43F1-A466-DDFDF6048347}" type="pres">
      <dgm:prSet presAssocID="{6309A634-C615-4626-8657-228AF54CCD5B}" presName="compNode" presStyleCnt="0"/>
      <dgm:spPr/>
    </dgm:pt>
    <dgm:pt modelId="{7535AFB3-10BB-47C9-93C3-A0078FDF8F3D}" type="pres">
      <dgm:prSet presAssocID="{6309A634-C615-4626-8657-228AF54CCD5B}" presName="childRect" presStyleLbl="bgAcc1" presStyleIdx="2" presStyleCnt="3" custScaleY="2654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789F58-B5D5-405D-906E-67CF778C334A}" type="pres">
      <dgm:prSet presAssocID="{6309A634-C615-4626-8657-228AF54CCD5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E45DE7-9A4C-424F-B141-EEB30F80CB51}" type="pres">
      <dgm:prSet presAssocID="{6309A634-C615-4626-8657-228AF54CCD5B}" presName="parentRect" presStyleLbl="alignNode1" presStyleIdx="2" presStyleCnt="3" custLinFactNeighborX="-1459" custLinFactNeighborY="90094"/>
      <dgm:spPr/>
      <dgm:t>
        <a:bodyPr/>
        <a:lstStyle/>
        <a:p>
          <a:endParaRPr lang="fr-FR"/>
        </a:p>
      </dgm:t>
    </dgm:pt>
    <dgm:pt modelId="{C7F88F46-D42D-487D-9DF4-27059A94F5A3}" type="pres">
      <dgm:prSet presAssocID="{6309A634-C615-4626-8657-228AF54CCD5B}" presName="adorn" presStyleLbl="fgAccFollowNode1" presStyleIdx="2" presStyleCnt="3" custLinFactNeighborX="662" custLinFactNeighborY="6445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4C5B3EAF-B6BD-47C3-B9E4-45DD911CCE59}" type="presOf" srcId="{C979AA7E-A7C5-4356-A7C3-92A715D20645}" destId="{BEDA92F0-0161-485D-9DCA-B02E3B39D26A}" srcOrd="0" destOrd="0" presId="urn:microsoft.com/office/officeart/2005/8/layout/bList2"/>
    <dgm:cxn modelId="{2044575A-706B-4602-891E-A7CFC6D1D111}" srcId="{6D45CEB6-5E99-4A21-86E6-259DBF5A24BB}" destId="{8153C85B-E423-4546-9EBC-CBA6C8A3346A}" srcOrd="1" destOrd="0" parTransId="{918D2D5A-DA02-4034-A55E-5CF9477D3E1A}" sibTransId="{4FD26707-9674-4C76-A0D2-B05C22018555}"/>
    <dgm:cxn modelId="{DE65EF5C-CE7F-4F8E-A6CC-DF97285B5BA5}" type="presOf" srcId="{8153C85B-E423-4546-9EBC-CBA6C8A3346A}" destId="{BEDA92F0-0161-485D-9DCA-B02E3B39D26A}" srcOrd="0" destOrd="1" presId="urn:microsoft.com/office/officeart/2005/8/layout/bList2"/>
    <dgm:cxn modelId="{CFBF9AF2-C2AF-46EA-9824-D42F03F6C461}" type="presOf" srcId="{6C67747B-A2BD-49A2-8E02-CE7D39A17A8D}" destId="{4C445956-7692-4B99-9A0B-3D1A762068E0}" srcOrd="1" destOrd="0" presId="urn:microsoft.com/office/officeart/2005/8/layout/bList2"/>
    <dgm:cxn modelId="{CF7DF055-96BE-40BC-BB45-608B79904DF5}" type="presOf" srcId="{6C67747B-A2BD-49A2-8E02-CE7D39A17A8D}" destId="{0AF1049C-9AC1-441D-B1DE-68DD7BC65982}" srcOrd="0" destOrd="0" presId="urn:microsoft.com/office/officeart/2005/8/layout/bList2"/>
    <dgm:cxn modelId="{F8E99B66-333A-41B9-BB25-DB4CFCAE88D4}" srcId="{6D45CEB6-5E99-4A21-86E6-259DBF5A24BB}" destId="{749D2DAD-1C6F-4987-A35F-0C68F589AEA4}" srcOrd="2" destOrd="0" parTransId="{9C93EAC9-15B2-49DD-A9C1-60E4631CAB7B}" sibTransId="{20802901-FFC6-4C79-9D37-9A3B54319F32}"/>
    <dgm:cxn modelId="{AB46E468-0F03-4986-A10F-DB77A505CC74}" type="presOf" srcId="{6309A634-C615-4626-8657-228AF54CCD5B}" destId="{C7789F58-B5D5-405D-906E-67CF778C334A}" srcOrd="0" destOrd="0" presId="urn:microsoft.com/office/officeart/2005/8/layout/bList2"/>
    <dgm:cxn modelId="{50CC9968-AA2B-43C5-8138-381694E1B73F}" type="presOf" srcId="{6309A634-C615-4626-8657-228AF54CCD5B}" destId="{43E45DE7-9A4C-424F-B141-EEB30F80CB51}" srcOrd="1" destOrd="0" presId="urn:microsoft.com/office/officeart/2005/8/layout/bList2"/>
    <dgm:cxn modelId="{1E038C24-E0AD-42B9-80A8-05F5144E6172}" type="presOf" srcId="{3B5692E4-B02E-481B-BFFA-E4A38A4D71A5}" destId="{32483E53-7B1D-4B7B-AC2D-FA28953B2DD5}" srcOrd="0" destOrd="0" presId="urn:microsoft.com/office/officeart/2005/8/layout/bList2"/>
    <dgm:cxn modelId="{D5725845-0630-482F-B662-FDD86F9E3381}" srcId="{6C67747B-A2BD-49A2-8E02-CE7D39A17A8D}" destId="{C0C953B7-1DF3-423E-905E-34C5C1FC8A8B}" srcOrd="1" destOrd="0" parTransId="{896C37FE-4118-4C86-9435-A00CA742F6AC}" sibTransId="{60F6F54E-BFB8-412F-B597-429D7E3C82A2}"/>
    <dgm:cxn modelId="{12A41897-98A3-4EAA-9A1E-0B2D931582BD}" type="presOf" srcId="{6D45CEB6-5E99-4A21-86E6-259DBF5A24BB}" destId="{C5CC1E0C-EAC5-4AAE-8D88-48785BB0A7A3}" srcOrd="0" destOrd="0" presId="urn:microsoft.com/office/officeart/2005/8/layout/bList2"/>
    <dgm:cxn modelId="{E60DDCBA-D604-44DE-A35A-65EFDB7E4270}" type="presOf" srcId="{2EC456F4-99ED-4CB5-8855-69F096DD9EB5}" destId="{22A27529-9022-4648-93A1-0BA9E0500863}" srcOrd="0" destOrd="0" presId="urn:microsoft.com/office/officeart/2005/8/layout/bList2"/>
    <dgm:cxn modelId="{F6F15055-D6DD-4378-A8EC-9B20705038C7}" srcId="{6309A634-C615-4626-8657-228AF54CCD5B}" destId="{EED77636-B31D-4B66-809E-2694A6CC1E81}" srcOrd="2" destOrd="0" parTransId="{7AF81F44-4AF4-4EF5-9FCE-77364B04B7A1}" sibTransId="{DDC84B08-3C30-41B3-B6EB-A7763BF6D9C4}"/>
    <dgm:cxn modelId="{8620F44A-68B4-4531-A439-687A1C12E668}" srcId="{6D45CEB6-5E99-4A21-86E6-259DBF5A24BB}" destId="{C979AA7E-A7C5-4356-A7C3-92A715D20645}" srcOrd="0" destOrd="0" parTransId="{BC22A82E-7535-4628-9181-970CB0D05070}" sibTransId="{8940E692-728E-4256-BC08-2ABB0300AFDD}"/>
    <dgm:cxn modelId="{618DFFCF-8177-438F-B67B-63FC34006A0D}" srcId="{7D1784BE-6114-446A-B298-C4EAEEFD1BBA}" destId="{6D45CEB6-5E99-4A21-86E6-259DBF5A24BB}" srcOrd="0" destOrd="0" parTransId="{45E0AF1B-AC2B-454D-8BF6-279D1FA883BC}" sibTransId="{8EA4ED7E-F795-4365-A1D3-4385DE68ED66}"/>
    <dgm:cxn modelId="{CD9F56DE-D895-410B-A702-2625B8D3FA75}" type="presOf" srcId="{CF69655A-8DE8-4811-A845-A779BBEBA496}" destId="{7535AFB3-10BB-47C9-93C3-A0078FDF8F3D}" srcOrd="0" destOrd="0" presId="urn:microsoft.com/office/officeart/2005/8/layout/bList2"/>
    <dgm:cxn modelId="{74DCAC33-10F5-4732-913C-836BE061BCEB}" srcId="{6309A634-C615-4626-8657-228AF54CCD5B}" destId="{4E8E11AF-B4C2-4EF4-ABD4-829C52036EBB}" srcOrd="1" destOrd="0" parTransId="{F9D0C997-CD51-4157-9AD5-2191A856D2A4}" sibTransId="{4537C5CB-3903-47AD-B996-49D3F7F16206}"/>
    <dgm:cxn modelId="{B3362E26-DC06-466F-9ED7-C56B646AFDED}" srcId="{7D1784BE-6114-446A-B298-C4EAEEFD1BBA}" destId="{6309A634-C615-4626-8657-228AF54CCD5B}" srcOrd="2" destOrd="0" parTransId="{DB067E31-F98E-4305-A494-BF5CC28BF614}" sibTransId="{F0CD038A-3C57-429B-84A0-799BB585A365}"/>
    <dgm:cxn modelId="{7DB2AE9C-80EF-4048-8A18-420B6A1C073C}" srcId="{6C67747B-A2BD-49A2-8E02-CE7D39A17A8D}" destId="{66948E5A-BE0E-4D9F-8857-9A177F3A01B1}" srcOrd="2" destOrd="0" parTransId="{70A23C79-CA88-4002-B7E1-C82B11D0B69D}" sibTransId="{C7247615-A923-47D4-B397-FD062DC22EDF}"/>
    <dgm:cxn modelId="{E62A0019-5C7D-4740-84D3-B5B26DD4845C}" type="presOf" srcId="{8EA4ED7E-F795-4365-A1D3-4385DE68ED66}" destId="{28EB05AD-69AD-4293-91EE-A22A2C68F8A2}" srcOrd="0" destOrd="0" presId="urn:microsoft.com/office/officeart/2005/8/layout/bList2"/>
    <dgm:cxn modelId="{C9B664D5-6A6A-4622-A4D5-6FDCBB29A77A}" type="presOf" srcId="{C0C953B7-1DF3-423E-905E-34C5C1FC8A8B}" destId="{22A27529-9022-4648-93A1-0BA9E0500863}" srcOrd="0" destOrd="1" presId="urn:microsoft.com/office/officeart/2005/8/layout/bList2"/>
    <dgm:cxn modelId="{4878BCDF-571C-4760-A684-2C72E1C77006}" type="presOf" srcId="{EED77636-B31D-4B66-809E-2694A6CC1E81}" destId="{7535AFB3-10BB-47C9-93C3-A0078FDF8F3D}" srcOrd="0" destOrd="2" presId="urn:microsoft.com/office/officeart/2005/8/layout/bList2"/>
    <dgm:cxn modelId="{7A211ED0-13A9-41DE-857B-D3341B95F413}" type="presOf" srcId="{749D2DAD-1C6F-4987-A35F-0C68F589AEA4}" destId="{BEDA92F0-0161-485D-9DCA-B02E3B39D26A}" srcOrd="0" destOrd="2" presId="urn:microsoft.com/office/officeart/2005/8/layout/bList2"/>
    <dgm:cxn modelId="{BC9D75F9-A14B-4D09-B292-C9FFA5CF98F7}" type="presOf" srcId="{4E8E11AF-B4C2-4EF4-ABD4-829C52036EBB}" destId="{7535AFB3-10BB-47C9-93C3-A0078FDF8F3D}" srcOrd="0" destOrd="1" presId="urn:microsoft.com/office/officeart/2005/8/layout/bList2"/>
    <dgm:cxn modelId="{1D09308D-AB6D-4EDD-922B-7EAEF0B0CDD8}" srcId="{6309A634-C615-4626-8657-228AF54CCD5B}" destId="{CF69655A-8DE8-4811-A845-A779BBEBA496}" srcOrd="0" destOrd="0" parTransId="{62A73A79-F2D1-4126-B457-860944BA092D}" sibTransId="{9D9F4382-AFAC-440B-B3B1-907A15D797E7}"/>
    <dgm:cxn modelId="{8A9A0B0E-614A-4788-B779-48921E735F9E}" type="presOf" srcId="{66948E5A-BE0E-4D9F-8857-9A177F3A01B1}" destId="{22A27529-9022-4648-93A1-0BA9E0500863}" srcOrd="0" destOrd="2" presId="urn:microsoft.com/office/officeart/2005/8/layout/bList2"/>
    <dgm:cxn modelId="{7419E9D6-F187-4A6B-9790-D912A384C523}" type="presOf" srcId="{6D45CEB6-5E99-4A21-86E6-259DBF5A24BB}" destId="{70A1629B-75AD-41C3-9EC9-775B3E0B383D}" srcOrd="1" destOrd="0" presId="urn:microsoft.com/office/officeart/2005/8/layout/bList2"/>
    <dgm:cxn modelId="{322FD97A-D070-47F2-A6A6-2A5D6FD85BFD}" type="presOf" srcId="{7D1784BE-6114-446A-B298-C4EAEEFD1BBA}" destId="{D8E059BF-6958-49B0-9294-9AD2B04285EE}" srcOrd="0" destOrd="0" presId="urn:microsoft.com/office/officeart/2005/8/layout/bList2"/>
    <dgm:cxn modelId="{2D02DB58-3DAF-45AC-B75B-B1EB7854F677}" srcId="{6C67747B-A2BD-49A2-8E02-CE7D39A17A8D}" destId="{2EC456F4-99ED-4CB5-8855-69F096DD9EB5}" srcOrd="0" destOrd="0" parTransId="{791B75AF-EBA9-412A-9BBE-9DB0A23C0987}" sibTransId="{B787C61F-1E87-4F0E-8CAD-0281A4D11FE5}"/>
    <dgm:cxn modelId="{6D80B459-383A-4E5F-B24A-312E644D38C8}" srcId="{7D1784BE-6114-446A-B298-C4EAEEFD1BBA}" destId="{6C67747B-A2BD-49A2-8E02-CE7D39A17A8D}" srcOrd="1" destOrd="0" parTransId="{052B2D65-D36D-4994-A5D5-6933A60040FA}" sibTransId="{3B5692E4-B02E-481B-BFFA-E4A38A4D71A5}"/>
    <dgm:cxn modelId="{D4386F32-950B-4D82-B13F-E801DC0FF0C6}" type="presParOf" srcId="{D8E059BF-6958-49B0-9294-9AD2B04285EE}" destId="{035C4F49-40AD-4CC2-9400-7E23390A7DE7}" srcOrd="0" destOrd="0" presId="urn:microsoft.com/office/officeart/2005/8/layout/bList2"/>
    <dgm:cxn modelId="{E29E0E18-223B-4187-B43E-C9530BDC187C}" type="presParOf" srcId="{035C4F49-40AD-4CC2-9400-7E23390A7DE7}" destId="{BEDA92F0-0161-485D-9DCA-B02E3B39D26A}" srcOrd="0" destOrd="0" presId="urn:microsoft.com/office/officeart/2005/8/layout/bList2"/>
    <dgm:cxn modelId="{07090913-7524-40A5-93A7-AD4DA3EC4B23}" type="presParOf" srcId="{035C4F49-40AD-4CC2-9400-7E23390A7DE7}" destId="{C5CC1E0C-EAC5-4AAE-8D88-48785BB0A7A3}" srcOrd="1" destOrd="0" presId="urn:microsoft.com/office/officeart/2005/8/layout/bList2"/>
    <dgm:cxn modelId="{52E3CA5F-A081-4F1A-87B1-D8A74FF448AC}" type="presParOf" srcId="{035C4F49-40AD-4CC2-9400-7E23390A7DE7}" destId="{70A1629B-75AD-41C3-9EC9-775B3E0B383D}" srcOrd="2" destOrd="0" presId="urn:microsoft.com/office/officeart/2005/8/layout/bList2"/>
    <dgm:cxn modelId="{E190D4EF-FA79-440B-A06A-CC387089BDCD}" type="presParOf" srcId="{035C4F49-40AD-4CC2-9400-7E23390A7DE7}" destId="{2BB6F59F-2624-4E34-95E8-D64C403CCECC}" srcOrd="3" destOrd="0" presId="urn:microsoft.com/office/officeart/2005/8/layout/bList2"/>
    <dgm:cxn modelId="{8AA4C646-101C-4D2F-8168-4474458CCBCE}" type="presParOf" srcId="{D8E059BF-6958-49B0-9294-9AD2B04285EE}" destId="{28EB05AD-69AD-4293-91EE-A22A2C68F8A2}" srcOrd="1" destOrd="0" presId="urn:microsoft.com/office/officeart/2005/8/layout/bList2"/>
    <dgm:cxn modelId="{8521D522-2B0D-4AF2-9517-A7D469DC8E95}" type="presParOf" srcId="{D8E059BF-6958-49B0-9294-9AD2B04285EE}" destId="{3FF43F41-805B-4DDA-B894-2F393C669EE0}" srcOrd="2" destOrd="0" presId="urn:microsoft.com/office/officeart/2005/8/layout/bList2"/>
    <dgm:cxn modelId="{B8F3E3E4-F4BF-46A2-8245-6C56F93C4140}" type="presParOf" srcId="{3FF43F41-805B-4DDA-B894-2F393C669EE0}" destId="{22A27529-9022-4648-93A1-0BA9E0500863}" srcOrd="0" destOrd="0" presId="urn:microsoft.com/office/officeart/2005/8/layout/bList2"/>
    <dgm:cxn modelId="{F621CE13-E442-421C-86C9-90ACA5FB5D90}" type="presParOf" srcId="{3FF43F41-805B-4DDA-B894-2F393C669EE0}" destId="{0AF1049C-9AC1-441D-B1DE-68DD7BC65982}" srcOrd="1" destOrd="0" presId="urn:microsoft.com/office/officeart/2005/8/layout/bList2"/>
    <dgm:cxn modelId="{1E38BF37-5C73-4AC8-84E9-36498740B413}" type="presParOf" srcId="{3FF43F41-805B-4DDA-B894-2F393C669EE0}" destId="{4C445956-7692-4B99-9A0B-3D1A762068E0}" srcOrd="2" destOrd="0" presId="urn:microsoft.com/office/officeart/2005/8/layout/bList2"/>
    <dgm:cxn modelId="{DC36D3F4-3B2A-4812-BA41-5E1182EF15F0}" type="presParOf" srcId="{3FF43F41-805B-4DDA-B894-2F393C669EE0}" destId="{8A59B881-2CA1-4AD4-A01B-58E90D954A37}" srcOrd="3" destOrd="0" presId="urn:microsoft.com/office/officeart/2005/8/layout/bList2"/>
    <dgm:cxn modelId="{B5D7FE99-9A68-48DE-9E03-A91F94A40633}" type="presParOf" srcId="{D8E059BF-6958-49B0-9294-9AD2B04285EE}" destId="{32483E53-7B1D-4B7B-AC2D-FA28953B2DD5}" srcOrd="3" destOrd="0" presId="urn:microsoft.com/office/officeart/2005/8/layout/bList2"/>
    <dgm:cxn modelId="{BE00D728-2D58-4DA8-B3EF-950969D86787}" type="presParOf" srcId="{D8E059BF-6958-49B0-9294-9AD2B04285EE}" destId="{B7D7AFBD-AC32-43F1-A466-DDFDF6048347}" srcOrd="4" destOrd="0" presId="urn:microsoft.com/office/officeart/2005/8/layout/bList2"/>
    <dgm:cxn modelId="{831DB0EB-5DB5-48CE-9287-B103BF3CC569}" type="presParOf" srcId="{B7D7AFBD-AC32-43F1-A466-DDFDF6048347}" destId="{7535AFB3-10BB-47C9-93C3-A0078FDF8F3D}" srcOrd="0" destOrd="0" presId="urn:microsoft.com/office/officeart/2005/8/layout/bList2"/>
    <dgm:cxn modelId="{DE1778FE-7EE1-48F5-8F25-3E6A069B4C1D}" type="presParOf" srcId="{B7D7AFBD-AC32-43F1-A466-DDFDF6048347}" destId="{C7789F58-B5D5-405D-906E-67CF778C334A}" srcOrd="1" destOrd="0" presId="urn:microsoft.com/office/officeart/2005/8/layout/bList2"/>
    <dgm:cxn modelId="{E8AD27E5-BB3F-4E53-9D9A-B9F9378CBD3A}" type="presParOf" srcId="{B7D7AFBD-AC32-43F1-A466-DDFDF6048347}" destId="{43E45DE7-9A4C-424F-B141-EEB30F80CB51}" srcOrd="2" destOrd="0" presId="urn:microsoft.com/office/officeart/2005/8/layout/bList2"/>
    <dgm:cxn modelId="{1C1C7393-DAC7-49E7-9D44-67F82FB3FA9F}" type="presParOf" srcId="{B7D7AFBD-AC32-43F1-A466-DDFDF6048347}" destId="{C7F88F46-D42D-487D-9DF4-27059A94F5A3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1BC91E1-C39E-4AAE-8045-B5B0D3C2C893}" type="doc">
      <dgm:prSet loTypeId="urn:microsoft.com/office/officeart/2005/8/layout/h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B871B470-F93D-4A3B-A529-1F1F9856214B}">
      <dgm:prSet phldrT="[Texte]" custT="1"/>
      <dgm:spPr/>
      <dgm:t>
        <a:bodyPr/>
        <a:lstStyle/>
        <a:p>
          <a:pPr algn="ctr"/>
          <a:r>
            <a:rPr lang="fr-FR" sz="2400" b="1" dirty="0" smtClean="0"/>
            <a:t>Activité d’hôtellerie</a:t>
          </a:r>
          <a:endParaRPr lang="fr-FR" sz="1800" b="0" dirty="0" smtClean="0"/>
        </a:p>
        <a:p>
          <a:pPr algn="l"/>
          <a:r>
            <a:rPr lang="fr-FR" sz="1800" b="1" dirty="0" smtClean="0"/>
            <a:t>le support doit présenter l’environnement touristique et local</a:t>
          </a:r>
        </a:p>
        <a:p>
          <a:pPr algn="l"/>
          <a:endParaRPr lang="fr-FR" sz="1800" b="0" dirty="0" smtClean="0"/>
        </a:p>
        <a:p>
          <a:pPr algn="l"/>
          <a:r>
            <a:rPr lang="fr-FR" sz="1800" b="0" dirty="0" smtClean="0"/>
            <a:t>L’élève ou le candidat peut :</a:t>
          </a:r>
        </a:p>
      </dgm:t>
    </dgm:pt>
    <dgm:pt modelId="{74072D27-238D-4FAF-B14C-2EC2BC5E4D01}" type="parTrans" cxnId="{178A9D3A-3B7B-461D-AD12-F5928CFF3059}">
      <dgm:prSet/>
      <dgm:spPr/>
      <dgm:t>
        <a:bodyPr/>
        <a:lstStyle/>
        <a:p>
          <a:pPr algn="ctr"/>
          <a:endParaRPr lang="fr-FR"/>
        </a:p>
      </dgm:t>
    </dgm:pt>
    <dgm:pt modelId="{19C2EBC4-F728-4A29-A956-ABD50CF478AE}" type="sibTrans" cxnId="{178A9D3A-3B7B-461D-AD12-F5928CFF3059}">
      <dgm:prSet/>
      <dgm:spPr/>
      <dgm:t>
        <a:bodyPr/>
        <a:lstStyle/>
        <a:p>
          <a:pPr algn="ctr"/>
          <a:endParaRPr lang="fr-FR"/>
        </a:p>
      </dgm:t>
    </dgm:pt>
    <dgm:pt modelId="{1BB52925-BBC1-4D7B-BC84-7F6AFE796B68}">
      <dgm:prSet phldrT="[Texte]" custT="1"/>
      <dgm:spPr/>
      <dgm:t>
        <a:bodyPr/>
        <a:lstStyle/>
        <a:p>
          <a:pPr algn="ctr"/>
          <a:r>
            <a:rPr lang="fr-FR" sz="2400" b="1" dirty="0" smtClean="0"/>
            <a:t>Activité de café-brasserie</a:t>
          </a:r>
        </a:p>
        <a:p>
          <a:pPr algn="l"/>
          <a:r>
            <a:rPr lang="fr-FR" sz="1800" b="1" dirty="0" smtClean="0"/>
            <a:t>le support doit présenter et valoriser des produits et spécialités locales</a:t>
          </a:r>
          <a:endParaRPr lang="fr-FR" sz="1800" dirty="0" smtClean="0"/>
        </a:p>
        <a:p>
          <a:pPr algn="l"/>
          <a:r>
            <a:rPr lang="fr-FR" sz="1800" dirty="0" smtClean="0"/>
            <a:t>Le support devra comporter :</a:t>
          </a:r>
          <a:endParaRPr lang="fr-FR" sz="1800" dirty="0"/>
        </a:p>
      </dgm:t>
    </dgm:pt>
    <dgm:pt modelId="{9B1B03B7-6C45-4A62-8689-18F555234E12}" type="parTrans" cxnId="{73A4E070-7796-4198-937A-FDBC325E9B7D}">
      <dgm:prSet/>
      <dgm:spPr/>
      <dgm:t>
        <a:bodyPr/>
        <a:lstStyle/>
        <a:p>
          <a:pPr algn="ctr"/>
          <a:endParaRPr lang="fr-FR"/>
        </a:p>
      </dgm:t>
    </dgm:pt>
    <dgm:pt modelId="{01FC992A-1BDE-4947-8145-A32FBD1706DE}" type="sibTrans" cxnId="{73A4E070-7796-4198-937A-FDBC325E9B7D}">
      <dgm:prSet/>
      <dgm:spPr/>
      <dgm:t>
        <a:bodyPr/>
        <a:lstStyle/>
        <a:p>
          <a:pPr algn="ctr"/>
          <a:endParaRPr lang="fr-FR"/>
        </a:p>
      </dgm:t>
    </dgm:pt>
    <dgm:pt modelId="{80344231-864B-4FAF-9C46-0B84537849D7}">
      <dgm:prSet phldrT="[Texte]" custT="1"/>
      <dgm:spPr/>
      <dgm:t>
        <a:bodyPr/>
        <a:lstStyle/>
        <a:p>
          <a:pPr algn="l"/>
          <a:r>
            <a:rPr lang="fr-FR" sz="1800" dirty="0" smtClean="0"/>
            <a:t>Spécialités locales  = spécialités culinaires de la ville ou du département le plus proche,</a:t>
          </a:r>
          <a:endParaRPr lang="fr-FR" sz="1800" dirty="0"/>
        </a:p>
      </dgm:t>
    </dgm:pt>
    <dgm:pt modelId="{5DE581FF-5465-47BC-A3FB-B680AFD7E5A2}" type="parTrans" cxnId="{1C8B6835-2DDB-4B62-B972-FACB862894AF}">
      <dgm:prSet/>
      <dgm:spPr/>
      <dgm:t>
        <a:bodyPr/>
        <a:lstStyle/>
        <a:p>
          <a:pPr algn="ctr"/>
          <a:endParaRPr lang="fr-FR"/>
        </a:p>
      </dgm:t>
    </dgm:pt>
    <dgm:pt modelId="{B820D1C8-E031-4A98-B362-7583312B3C62}" type="sibTrans" cxnId="{1C8B6835-2DDB-4B62-B972-FACB862894AF}">
      <dgm:prSet/>
      <dgm:spPr/>
      <dgm:t>
        <a:bodyPr/>
        <a:lstStyle/>
        <a:p>
          <a:pPr algn="ctr"/>
          <a:endParaRPr lang="fr-FR"/>
        </a:p>
      </dgm:t>
    </dgm:pt>
    <dgm:pt modelId="{EB93DDA9-B8BD-4859-A28A-9AE958E7F974}">
      <dgm:prSet custT="1"/>
      <dgm:spPr/>
      <dgm:t>
        <a:bodyPr/>
        <a:lstStyle/>
        <a:p>
          <a:pPr algn="l"/>
          <a:r>
            <a:rPr lang="fr-FR" sz="1800" dirty="0" smtClean="0"/>
            <a:t>Travailler au CDI, </a:t>
          </a:r>
        </a:p>
      </dgm:t>
    </dgm:pt>
    <dgm:pt modelId="{11B34EB5-EF14-4542-896C-91F30B521AE1}" type="parTrans" cxnId="{71FA2E30-C240-4A92-A8F5-2B174044FF4F}">
      <dgm:prSet/>
      <dgm:spPr/>
      <dgm:t>
        <a:bodyPr/>
        <a:lstStyle/>
        <a:p>
          <a:endParaRPr lang="fr-FR"/>
        </a:p>
      </dgm:t>
    </dgm:pt>
    <dgm:pt modelId="{F750B92C-FD44-4E12-B29F-400E93BAC76F}" type="sibTrans" cxnId="{71FA2E30-C240-4A92-A8F5-2B174044FF4F}">
      <dgm:prSet/>
      <dgm:spPr/>
      <dgm:t>
        <a:bodyPr/>
        <a:lstStyle/>
        <a:p>
          <a:endParaRPr lang="fr-FR"/>
        </a:p>
      </dgm:t>
    </dgm:pt>
    <dgm:pt modelId="{A595F9C6-624A-4584-B554-BEC3F88F29F7}">
      <dgm:prSet custT="1"/>
      <dgm:spPr/>
      <dgm:t>
        <a:bodyPr/>
        <a:lstStyle/>
        <a:p>
          <a:pPr algn="l"/>
          <a:r>
            <a:rPr lang="fr-FR" sz="1800" dirty="0" smtClean="0"/>
            <a:t>Recueillir des éléments durant les </a:t>
          </a:r>
          <a:r>
            <a:rPr lang="fr-FR" sz="1800" dirty="0" err="1" smtClean="0"/>
            <a:t>PFMP</a:t>
          </a:r>
          <a:r>
            <a:rPr lang="fr-FR" sz="1800" dirty="0" smtClean="0"/>
            <a:t> ...</a:t>
          </a:r>
        </a:p>
      </dgm:t>
    </dgm:pt>
    <dgm:pt modelId="{5B5ADB15-360D-4478-ADEA-A64F1C1538DC}" type="parTrans" cxnId="{8E427225-8C71-47D8-9F2C-A73FBD79C910}">
      <dgm:prSet/>
      <dgm:spPr/>
      <dgm:t>
        <a:bodyPr/>
        <a:lstStyle/>
        <a:p>
          <a:endParaRPr lang="fr-FR"/>
        </a:p>
      </dgm:t>
    </dgm:pt>
    <dgm:pt modelId="{F97B5467-1EEB-45A9-9349-BD1701F69051}" type="sibTrans" cxnId="{8E427225-8C71-47D8-9F2C-A73FBD79C910}">
      <dgm:prSet/>
      <dgm:spPr/>
      <dgm:t>
        <a:bodyPr/>
        <a:lstStyle/>
        <a:p>
          <a:endParaRPr lang="fr-FR"/>
        </a:p>
      </dgm:t>
    </dgm:pt>
    <dgm:pt modelId="{2CD25940-09F0-4D88-A5CF-6F55C1A773F9}">
      <dgm:prSet custT="1"/>
      <dgm:spPr/>
      <dgm:t>
        <a:bodyPr/>
        <a:lstStyle/>
        <a:p>
          <a:pPr algn="l"/>
          <a:r>
            <a:rPr lang="fr-FR" sz="1800" dirty="0" smtClean="0"/>
            <a:t>Menu binaire (choix entre 2 entrées, 2 plats, 2 desserts (dont café gourmand), 1 planche de fromage, 1 vin blanc, 1 vin rouge, 1 apéritif avec et sans alcool, 1 boisson chaude</a:t>
          </a:r>
        </a:p>
      </dgm:t>
    </dgm:pt>
    <dgm:pt modelId="{FE09D842-7FC0-468D-9D09-8E25044411B6}" type="parTrans" cxnId="{74F5C8DC-A4C2-407B-9005-ADB788534144}">
      <dgm:prSet/>
      <dgm:spPr/>
      <dgm:t>
        <a:bodyPr/>
        <a:lstStyle/>
        <a:p>
          <a:endParaRPr lang="fr-FR"/>
        </a:p>
      </dgm:t>
    </dgm:pt>
    <dgm:pt modelId="{B8A60CC6-F9F9-48FF-A5DC-406CF6F7BE30}" type="sibTrans" cxnId="{74F5C8DC-A4C2-407B-9005-ADB788534144}">
      <dgm:prSet/>
      <dgm:spPr/>
      <dgm:t>
        <a:bodyPr/>
        <a:lstStyle/>
        <a:p>
          <a:endParaRPr lang="fr-FR"/>
        </a:p>
      </dgm:t>
    </dgm:pt>
    <dgm:pt modelId="{8A77AA41-F0B6-4206-9419-4A9C6075EAD9}">
      <dgm:prSet custT="1"/>
      <dgm:spPr/>
      <dgm:t>
        <a:bodyPr/>
        <a:lstStyle/>
        <a:p>
          <a:pPr algn="l"/>
          <a:r>
            <a:rPr lang="fr-FR" sz="1400" dirty="0" smtClean="0"/>
            <a:t> </a:t>
          </a:r>
          <a:r>
            <a:rPr lang="fr-FR" sz="1800" dirty="0" smtClean="0"/>
            <a:t>Se déplacer à l’office du tourisme, </a:t>
          </a:r>
        </a:p>
      </dgm:t>
    </dgm:pt>
    <dgm:pt modelId="{25D71DAA-8B14-4BEF-970A-716B3563DEF7}" type="parTrans" cxnId="{39545F4D-F88E-4070-B54B-4836C2D22438}">
      <dgm:prSet/>
      <dgm:spPr/>
      <dgm:t>
        <a:bodyPr/>
        <a:lstStyle/>
        <a:p>
          <a:endParaRPr lang="fr-FR"/>
        </a:p>
      </dgm:t>
    </dgm:pt>
    <dgm:pt modelId="{4A3B4181-08B1-4106-B444-5C703DEB4B66}" type="sibTrans" cxnId="{39545F4D-F88E-4070-B54B-4836C2D22438}">
      <dgm:prSet/>
      <dgm:spPr/>
      <dgm:t>
        <a:bodyPr/>
        <a:lstStyle/>
        <a:p>
          <a:endParaRPr lang="fr-FR"/>
        </a:p>
      </dgm:t>
    </dgm:pt>
    <dgm:pt modelId="{23394C09-2DE2-4F60-B574-347C8A0777FB}">
      <dgm:prSet custT="1"/>
      <dgm:spPr/>
      <dgm:t>
        <a:bodyPr/>
        <a:lstStyle/>
        <a:p>
          <a:pPr algn="l"/>
          <a:r>
            <a:rPr lang="fr-FR" sz="1800" dirty="0" smtClean="0"/>
            <a:t>Fixation des prix  (denrées et boissons) par l’enseignant</a:t>
          </a:r>
        </a:p>
      </dgm:t>
    </dgm:pt>
    <dgm:pt modelId="{4D31BF11-6158-42E6-8360-5ABE3C49A956}" type="parTrans" cxnId="{656E841A-8C82-405E-ACB6-8F145696D421}">
      <dgm:prSet/>
      <dgm:spPr/>
      <dgm:t>
        <a:bodyPr/>
        <a:lstStyle/>
        <a:p>
          <a:endParaRPr lang="fr-FR"/>
        </a:p>
      </dgm:t>
    </dgm:pt>
    <dgm:pt modelId="{A0E4AF30-0617-4505-B1D4-F9A438C452BE}" type="sibTrans" cxnId="{656E841A-8C82-405E-ACB6-8F145696D421}">
      <dgm:prSet/>
      <dgm:spPr/>
      <dgm:t>
        <a:bodyPr/>
        <a:lstStyle/>
        <a:p>
          <a:endParaRPr lang="fr-FR"/>
        </a:p>
      </dgm:t>
    </dgm:pt>
    <dgm:pt modelId="{86B3C4B2-B9E9-4C33-AF2A-CAD12E9C78A6}" type="pres">
      <dgm:prSet presAssocID="{81BC91E1-C39E-4AAE-8045-B5B0D3C2C89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F04145-D5BE-4434-8D2D-ECB6A1E7119B}" type="pres">
      <dgm:prSet presAssocID="{B871B470-F93D-4A3B-A529-1F1F9856214B}" presName="node" presStyleLbl="node1" presStyleIdx="0" presStyleCnt="2" custScaleX="86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BC3B7F-9985-4E9A-942B-0EEFED0D86A5}" type="pres">
      <dgm:prSet presAssocID="{19C2EBC4-F728-4A29-A956-ABD50CF478AE}" presName="sibTrans" presStyleCnt="0"/>
      <dgm:spPr/>
    </dgm:pt>
    <dgm:pt modelId="{0926E22F-4EE3-49B0-BB1E-FEC30DE7D667}" type="pres">
      <dgm:prSet presAssocID="{1BB52925-BBC1-4D7B-BC84-7F6AFE796B68}" presName="node" presStyleLbl="node1" presStyleIdx="1" presStyleCnt="2" custScaleX="1175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E427225-8C71-47D8-9F2C-A73FBD79C910}" srcId="{B871B470-F93D-4A3B-A529-1F1F9856214B}" destId="{A595F9C6-624A-4584-B554-BEC3F88F29F7}" srcOrd="2" destOrd="0" parTransId="{5B5ADB15-360D-4478-ADEA-A64F1C1538DC}" sibTransId="{F97B5467-1EEB-45A9-9349-BD1701F69051}"/>
    <dgm:cxn modelId="{178A9D3A-3B7B-461D-AD12-F5928CFF3059}" srcId="{81BC91E1-C39E-4AAE-8045-B5B0D3C2C893}" destId="{B871B470-F93D-4A3B-A529-1F1F9856214B}" srcOrd="0" destOrd="0" parTransId="{74072D27-238D-4FAF-B14C-2EC2BC5E4D01}" sibTransId="{19C2EBC4-F728-4A29-A956-ABD50CF478AE}"/>
    <dgm:cxn modelId="{1C8B6835-2DDB-4B62-B972-FACB862894AF}" srcId="{1BB52925-BBC1-4D7B-BC84-7F6AFE796B68}" destId="{80344231-864B-4FAF-9C46-0B84537849D7}" srcOrd="0" destOrd="0" parTransId="{5DE581FF-5465-47BC-A3FB-B680AFD7E5A2}" sibTransId="{B820D1C8-E031-4A98-B362-7583312B3C62}"/>
    <dgm:cxn modelId="{73A4E070-7796-4198-937A-FDBC325E9B7D}" srcId="{81BC91E1-C39E-4AAE-8045-B5B0D3C2C893}" destId="{1BB52925-BBC1-4D7B-BC84-7F6AFE796B68}" srcOrd="1" destOrd="0" parTransId="{9B1B03B7-6C45-4A62-8689-18F555234E12}" sibTransId="{01FC992A-1BDE-4947-8145-A32FBD1706DE}"/>
    <dgm:cxn modelId="{3BD97BBD-19FD-4D42-AB20-665898B8DE0C}" type="presOf" srcId="{81BC91E1-C39E-4AAE-8045-B5B0D3C2C893}" destId="{86B3C4B2-B9E9-4C33-AF2A-CAD12E9C78A6}" srcOrd="0" destOrd="0" presId="urn:microsoft.com/office/officeart/2005/8/layout/hList6"/>
    <dgm:cxn modelId="{2DFCF89B-7E9B-4CCB-BFDB-96CAB8737E56}" type="presOf" srcId="{8A77AA41-F0B6-4206-9419-4A9C6075EAD9}" destId="{92F04145-D5BE-4434-8D2D-ECB6A1E7119B}" srcOrd="0" destOrd="1" presId="urn:microsoft.com/office/officeart/2005/8/layout/hList6"/>
    <dgm:cxn modelId="{39545F4D-F88E-4070-B54B-4836C2D22438}" srcId="{B871B470-F93D-4A3B-A529-1F1F9856214B}" destId="{8A77AA41-F0B6-4206-9419-4A9C6075EAD9}" srcOrd="0" destOrd="0" parTransId="{25D71DAA-8B14-4BEF-970A-716B3563DEF7}" sibTransId="{4A3B4181-08B1-4106-B444-5C703DEB4B66}"/>
    <dgm:cxn modelId="{71FA2E30-C240-4A92-A8F5-2B174044FF4F}" srcId="{B871B470-F93D-4A3B-A529-1F1F9856214B}" destId="{EB93DDA9-B8BD-4859-A28A-9AE958E7F974}" srcOrd="1" destOrd="0" parTransId="{11B34EB5-EF14-4542-896C-91F30B521AE1}" sibTransId="{F750B92C-FD44-4E12-B29F-400E93BAC76F}"/>
    <dgm:cxn modelId="{EE8CF8FE-A0DA-4451-B6CE-1734EF908977}" type="presOf" srcId="{EB93DDA9-B8BD-4859-A28A-9AE958E7F974}" destId="{92F04145-D5BE-4434-8D2D-ECB6A1E7119B}" srcOrd="0" destOrd="2" presId="urn:microsoft.com/office/officeart/2005/8/layout/hList6"/>
    <dgm:cxn modelId="{4AC20128-B79A-4A61-AA7B-76E41CEBC1D6}" type="presOf" srcId="{80344231-864B-4FAF-9C46-0B84537849D7}" destId="{0926E22F-4EE3-49B0-BB1E-FEC30DE7D667}" srcOrd="0" destOrd="1" presId="urn:microsoft.com/office/officeart/2005/8/layout/hList6"/>
    <dgm:cxn modelId="{095F1BD8-83C9-414B-B438-BEDEF6438686}" type="presOf" srcId="{2CD25940-09F0-4D88-A5CF-6F55C1A773F9}" destId="{0926E22F-4EE3-49B0-BB1E-FEC30DE7D667}" srcOrd="0" destOrd="2" presId="urn:microsoft.com/office/officeart/2005/8/layout/hList6"/>
    <dgm:cxn modelId="{CA2D0E8C-0256-4733-AB35-287E54E5A036}" type="presOf" srcId="{23394C09-2DE2-4F60-B574-347C8A0777FB}" destId="{0926E22F-4EE3-49B0-BB1E-FEC30DE7D667}" srcOrd="0" destOrd="3" presId="urn:microsoft.com/office/officeart/2005/8/layout/hList6"/>
    <dgm:cxn modelId="{74F5C8DC-A4C2-407B-9005-ADB788534144}" srcId="{1BB52925-BBC1-4D7B-BC84-7F6AFE796B68}" destId="{2CD25940-09F0-4D88-A5CF-6F55C1A773F9}" srcOrd="1" destOrd="0" parTransId="{FE09D842-7FC0-468D-9D09-8E25044411B6}" sibTransId="{B8A60CC6-F9F9-48FF-A5DC-406CF6F7BE30}"/>
    <dgm:cxn modelId="{5E4AFD96-8003-486C-8CC8-D3C582D71364}" type="presOf" srcId="{A595F9C6-624A-4584-B554-BEC3F88F29F7}" destId="{92F04145-D5BE-4434-8D2D-ECB6A1E7119B}" srcOrd="0" destOrd="3" presId="urn:microsoft.com/office/officeart/2005/8/layout/hList6"/>
    <dgm:cxn modelId="{BFFD9B20-86A4-4A2A-ADE9-A047A177D817}" type="presOf" srcId="{1BB52925-BBC1-4D7B-BC84-7F6AFE796B68}" destId="{0926E22F-4EE3-49B0-BB1E-FEC30DE7D667}" srcOrd="0" destOrd="0" presId="urn:microsoft.com/office/officeart/2005/8/layout/hList6"/>
    <dgm:cxn modelId="{989F05DC-1B73-43E6-8200-6668229E6765}" type="presOf" srcId="{B871B470-F93D-4A3B-A529-1F1F9856214B}" destId="{92F04145-D5BE-4434-8D2D-ECB6A1E7119B}" srcOrd="0" destOrd="0" presId="urn:microsoft.com/office/officeart/2005/8/layout/hList6"/>
    <dgm:cxn modelId="{656E841A-8C82-405E-ACB6-8F145696D421}" srcId="{1BB52925-BBC1-4D7B-BC84-7F6AFE796B68}" destId="{23394C09-2DE2-4F60-B574-347C8A0777FB}" srcOrd="2" destOrd="0" parTransId="{4D31BF11-6158-42E6-8360-5ABE3C49A956}" sibTransId="{A0E4AF30-0617-4505-B1D4-F9A438C452BE}"/>
    <dgm:cxn modelId="{072EBD80-5A3D-471E-A778-D6DBC0520F4F}" type="presParOf" srcId="{86B3C4B2-B9E9-4C33-AF2A-CAD12E9C78A6}" destId="{92F04145-D5BE-4434-8D2D-ECB6A1E7119B}" srcOrd="0" destOrd="0" presId="urn:microsoft.com/office/officeart/2005/8/layout/hList6"/>
    <dgm:cxn modelId="{7B2E288F-6834-4404-896B-82FCD07D6818}" type="presParOf" srcId="{86B3C4B2-B9E9-4C33-AF2A-CAD12E9C78A6}" destId="{D4BC3B7F-9985-4E9A-942B-0EEFED0D86A5}" srcOrd="1" destOrd="0" presId="urn:microsoft.com/office/officeart/2005/8/layout/hList6"/>
    <dgm:cxn modelId="{6A55D3A0-55F9-45AD-BFF4-71622DF79B97}" type="presParOf" srcId="{86B3C4B2-B9E9-4C33-AF2A-CAD12E9C78A6}" destId="{0926E22F-4EE3-49B0-BB1E-FEC30DE7D667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3BA5B6-0577-430C-9597-9DB0B78AA604}">
      <dsp:nvSpPr>
        <dsp:cNvPr id="0" name=""/>
        <dsp:cNvSpPr/>
      </dsp:nvSpPr>
      <dsp:spPr>
        <a:xfrm>
          <a:off x="494068" y="14328"/>
          <a:ext cx="3281176" cy="15657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fr-FR" sz="1400" b="1" kern="1200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ère</a:t>
          </a:r>
          <a:r>
            <a:rPr lang="fr-FR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partie : Évaluations écrites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4 évaluations « significatives » 	             deviennent « Certificatives 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30’ / situations</a:t>
          </a:r>
        </a:p>
      </dsp:txBody>
      <dsp:txXfrm>
        <a:off x="494068" y="14328"/>
        <a:ext cx="3281176" cy="1565780"/>
      </dsp:txXfrm>
    </dsp:sp>
    <dsp:sp modelId="{AB75837C-728B-408F-B887-1DC61E76C1CD}">
      <dsp:nvSpPr>
        <dsp:cNvPr id="0" name=""/>
        <dsp:cNvSpPr/>
      </dsp:nvSpPr>
      <dsp:spPr>
        <a:xfrm>
          <a:off x="4033729" y="3014"/>
          <a:ext cx="3338120" cy="1588408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Des situations réalisées tout au long de la formation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en équipe de culture professionnelle (HCR, Sciences appliquées et Gestion)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4 sont identifiées comme « significatives »</a:t>
          </a:r>
          <a:endParaRPr lang="fr-FR" sz="1400" kern="1200" dirty="0"/>
        </a:p>
      </dsp:txBody>
      <dsp:txXfrm>
        <a:off x="4033729" y="3014"/>
        <a:ext cx="3338120" cy="1588408"/>
      </dsp:txXfrm>
    </dsp:sp>
    <dsp:sp modelId="{2BA8D680-12EF-4C9E-87A6-DF8D8C13B5C3}">
      <dsp:nvSpPr>
        <dsp:cNvPr id="0" name=""/>
        <dsp:cNvSpPr/>
      </dsp:nvSpPr>
      <dsp:spPr>
        <a:xfrm>
          <a:off x="604324" y="1849906"/>
          <a:ext cx="3189440" cy="1664759"/>
        </a:xfrm>
        <a:prstGeom prst="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fr-FR" sz="1400" b="1" kern="1200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ème</a:t>
          </a:r>
          <a:r>
            <a:rPr lang="fr-FR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partie : Évaluation orale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 déroule en Terminale dans le cadre habituel des enseignements ou en entreprise durant la </a:t>
          </a:r>
          <a:r>
            <a:rPr lang="fr-FR" sz="14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PFMP</a:t>
          </a:r>
          <a:endParaRPr lang="fr-FR" sz="1400" b="1" kern="1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10’ max</a:t>
          </a:r>
          <a:endParaRPr lang="fr-FR" sz="1400" kern="1200" dirty="0">
            <a:solidFill>
              <a:schemeClr val="bg1"/>
            </a:solidFill>
          </a:endParaRPr>
        </a:p>
      </dsp:txBody>
      <dsp:txXfrm>
        <a:off x="604324" y="1849906"/>
        <a:ext cx="3189440" cy="1664759"/>
      </dsp:txXfrm>
    </dsp:sp>
    <dsp:sp modelId="{4445E703-343B-45F9-9456-4CC9309A36C5}">
      <dsp:nvSpPr>
        <dsp:cNvPr id="0" name=""/>
        <dsp:cNvSpPr/>
      </dsp:nvSpPr>
      <dsp:spPr>
        <a:xfrm>
          <a:off x="4052249" y="1895875"/>
          <a:ext cx="3209343" cy="1572821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Le candidat rend compte de son activité et/ou son expérience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Le candidat répond aux questions posées (pôle 1)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Les supports sont des déclencheurs de paroles</a:t>
          </a:r>
          <a:endParaRPr lang="fr-FR" sz="1400" b="1" kern="1200" dirty="0">
            <a:solidFill>
              <a:srgbClr val="5AA1D8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52249" y="1895875"/>
        <a:ext cx="3209343" cy="1572821"/>
      </dsp:txXfrm>
    </dsp:sp>
    <dsp:sp modelId="{56EB8EEB-BB12-4F89-898D-C9D3FDE413CA}">
      <dsp:nvSpPr>
        <dsp:cNvPr id="0" name=""/>
        <dsp:cNvSpPr/>
      </dsp:nvSpPr>
      <dsp:spPr>
        <a:xfrm>
          <a:off x="495295" y="3773150"/>
          <a:ext cx="6875326" cy="1550907"/>
        </a:xfrm>
        <a:prstGeom prst="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i="1" kern="1200" dirty="0" smtClean="0"/>
            <a:t>Grille d’évaluation en </a:t>
          </a:r>
          <a:r>
            <a:rPr lang="fr-FR" sz="1600" b="1" i="1" kern="1200" dirty="0" err="1" smtClean="0"/>
            <a:t>CCF</a:t>
          </a:r>
          <a:r>
            <a:rPr lang="fr-FR" sz="1600" b="1" i="1" kern="1200" dirty="0" smtClean="0"/>
            <a:t>  - Grille intermédiaire Annexe 34 ou 35 du GAP</a:t>
          </a:r>
          <a:endParaRPr lang="fr-F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i="1" kern="1200" dirty="0" smtClean="0"/>
            <a:t>Grille d’évaluation en </a:t>
          </a:r>
          <a:r>
            <a:rPr lang="fr-FR" sz="1600" b="1" i="1" kern="1200" dirty="0" err="1" smtClean="0"/>
            <a:t>CCF</a:t>
          </a:r>
          <a:r>
            <a:rPr lang="fr-FR" sz="1600" b="1" i="1" kern="1200" dirty="0" smtClean="0"/>
            <a:t>  - Synthèse des évaluations Annexe 36 du GAP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i="1" kern="1200" dirty="0" smtClean="0"/>
            <a:t>Grille récapitulative EP1 Évaluation en </a:t>
          </a:r>
          <a:r>
            <a:rPr lang="fr-FR" sz="1600" b="1" i="1" kern="1200" dirty="0" err="1" smtClean="0"/>
            <a:t>CCF</a:t>
          </a:r>
          <a:r>
            <a:rPr lang="fr-FR" sz="1600" b="1" i="1" kern="1200" dirty="0" smtClean="0"/>
            <a:t>  Annexe 37 du GAP</a:t>
          </a:r>
          <a:endParaRPr lang="fr-FR" sz="1600" kern="1200" dirty="0"/>
        </a:p>
      </dsp:txBody>
      <dsp:txXfrm>
        <a:off x="495295" y="3773150"/>
        <a:ext cx="6875326" cy="15509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5833F5-6C27-48AD-9CAC-AA30FC3D3C8A}">
      <dsp:nvSpPr>
        <dsp:cNvPr id="0" name=""/>
        <dsp:cNvSpPr/>
      </dsp:nvSpPr>
      <dsp:spPr>
        <a:xfrm>
          <a:off x="133360" y="1215"/>
          <a:ext cx="7924779" cy="37821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i="1" kern="1200" dirty="0" smtClean="0"/>
            <a:t>Grille d’évaluation en </a:t>
          </a:r>
          <a:r>
            <a:rPr lang="fr-FR" sz="2400" b="1" i="1" kern="1200" dirty="0" err="1" smtClean="0"/>
            <a:t>CCF</a:t>
          </a:r>
          <a:r>
            <a:rPr lang="fr-FR" sz="2400" b="1" i="1" kern="1200" dirty="0" smtClean="0"/>
            <a:t>  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i="1" kern="1200" dirty="0" smtClean="0"/>
            <a:t>* Évaluation en centre et en milieu professionnel Annexe 44 du GAP</a:t>
          </a:r>
          <a:endParaRPr lang="fr-FR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i="1" kern="1200" dirty="0" smtClean="0"/>
            <a:t>* Évaluation en centre Annexe 45 du GAP</a:t>
          </a:r>
          <a:endParaRPr lang="fr-FR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i="1" kern="1200" dirty="0" smtClean="0"/>
            <a:t>* Évaluation en milieu professionnel Annexe 46 du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i="1" kern="1200" dirty="0" smtClean="0"/>
            <a:t>* Grille récapitulative Annexe 47 du GAP</a:t>
          </a:r>
          <a:endParaRPr lang="fr-FR" sz="2400" kern="1200" dirty="0"/>
        </a:p>
      </dsp:txBody>
      <dsp:txXfrm>
        <a:off x="133360" y="1215"/>
        <a:ext cx="7924779" cy="37821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9DF329-9646-4F82-B51E-CAA2401EDA77}">
      <dsp:nvSpPr>
        <dsp:cNvPr id="0" name=""/>
        <dsp:cNvSpPr/>
      </dsp:nvSpPr>
      <dsp:spPr>
        <a:xfrm rot="5400000">
          <a:off x="5059103" y="-3141132"/>
          <a:ext cx="627708" cy="70467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prend connaissance du sujet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Complète les documents nécessaires à la prestation</a:t>
          </a:r>
          <a:endParaRPr lang="fr-FR" sz="1600" kern="1200" dirty="0"/>
        </a:p>
      </dsp:txBody>
      <dsp:txXfrm rot="5400000">
        <a:off x="5059103" y="-3141132"/>
        <a:ext cx="627708" cy="7046784"/>
      </dsp:txXfrm>
    </dsp:sp>
    <dsp:sp modelId="{9510FF8F-37DA-4BCC-8A23-FEF620E50B45}">
      <dsp:nvSpPr>
        <dsp:cNvPr id="0" name=""/>
        <dsp:cNvSpPr/>
      </dsp:nvSpPr>
      <dsp:spPr>
        <a:xfrm>
          <a:off x="170" y="1460"/>
          <a:ext cx="1849225" cy="7846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Organisation du travail</a:t>
          </a:r>
          <a:endParaRPr lang="fr-FR" sz="1500" kern="1200" dirty="0"/>
        </a:p>
      </dsp:txBody>
      <dsp:txXfrm>
        <a:off x="170" y="1460"/>
        <a:ext cx="1849225" cy="784635"/>
      </dsp:txXfrm>
    </dsp:sp>
    <dsp:sp modelId="{152C7FB8-07F7-4B1B-AD58-10B2020378A5}">
      <dsp:nvSpPr>
        <dsp:cNvPr id="0" name=""/>
        <dsp:cNvSpPr/>
      </dsp:nvSpPr>
      <dsp:spPr>
        <a:xfrm rot="5400000">
          <a:off x="4975128" y="-2211156"/>
          <a:ext cx="875722" cy="6948690"/>
        </a:xfrm>
        <a:prstGeom prst="round2SameRect">
          <a:avLst/>
        </a:prstGeom>
        <a:solidFill>
          <a:schemeClr val="accent5">
            <a:tint val="40000"/>
            <a:alpha val="90000"/>
            <a:hueOff val="-1478351"/>
            <a:satOff val="-2563"/>
            <a:lumOff val="-2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478351"/>
              <a:satOff val="-2563"/>
              <a:lumOff val="-2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Réalise les tâches demandées avec techniques professionnelles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Échange avec le jury – </a:t>
          </a:r>
          <a:r>
            <a:rPr lang="fr-FR" sz="1600" b="1" kern="1200" dirty="0" smtClean="0"/>
            <a:t>entretien d’explicitation </a:t>
          </a:r>
          <a:r>
            <a:rPr lang="fr-FR" sz="1600" kern="1200" dirty="0" smtClean="0"/>
            <a:t>à l’issue de la prestation </a:t>
          </a:r>
          <a:r>
            <a:rPr lang="fr-FR" sz="1600" kern="1200" dirty="0" smtClean="0"/>
            <a:t> avec support (éventuellement)  </a:t>
          </a:r>
          <a:r>
            <a:rPr lang="fr-FR" sz="1600" b="1" kern="1200" dirty="0" smtClean="0"/>
            <a:t>(5 mn max)</a:t>
          </a:r>
          <a:endParaRPr lang="fr-FR" sz="1600" b="1" kern="1200" dirty="0"/>
        </a:p>
      </dsp:txBody>
      <dsp:txXfrm rot="5400000">
        <a:off x="4975128" y="-2211156"/>
        <a:ext cx="875722" cy="6948690"/>
      </dsp:txXfrm>
    </dsp:sp>
    <dsp:sp modelId="{892B15A3-9441-453E-AC04-C1AC9C5F170D}">
      <dsp:nvSpPr>
        <dsp:cNvPr id="0" name=""/>
        <dsp:cNvSpPr/>
      </dsp:nvSpPr>
      <dsp:spPr>
        <a:xfrm>
          <a:off x="170" y="870871"/>
          <a:ext cx="1938474" cy="784635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Activité d’Hôtellerie</a:t>
          </a:r>
          <a:endParaRPr lang="fr-FR" sz="1500" kern="1200" dirty="0"/>
        </a:p>
      </dsp:txBody>
      <dsp:txXfrm>
        <a:off x="170" y="870871"/>
        <a:ext cx="1938474" cy="784635"/>
      </dsp:txXfrm>
    </dsp:sp>
    <dsp:sp modelId="{E6037598-7B5C-4DDA-A4C6-E4E1C939673B}">
      <dsp:nvSpPr>
        <dsp:cNvPr id="0" name=""/>
        <dsp:cNvSpPr/>
      </dsp:nvSpPr>
      <dsp:spPr>
        <a:xfrm rot="5400000">
          <a:off x="4912129" y="-1195118"/>
          <a:ext cx="1031664" cy="6902465"/>
        </a:xfrm>
        <a:prstGeom prst="round2SameRect">
          <a:avLst/>
        </a:prstGeom>
        <a:solidFill>
          <a:schemeClr val="accent5">
            <a:tint val="40000"/>
            <a:alpha val="90000"/>
            <a:hueOff val="-2956702"/>
            <a:satOff val="-5126"/>
            <a:lumOff val="-51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956702"/>
              <a:satOff val="-5126"/>
              <a:lumOff val="-5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dirty="0" smtClean="0"/>
            <a:t>Réalise les tâches demandées avec techniques professionnelles  = </a:t>
          </a:r>
          <a:r>
            <a:rPr lang="fr-FR" sz="1600" b="1" kern="1200" dirty="0" smtClean="0"/>
            <a:t>Ateliers professionnels</a:t>
          </a:r>
          <a:endParaRPr lang="fr-FR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dirty="0" smtClean="0"/>
            <a:t>Échange avec le jury – </a:t>
          </a:r>
          <a:r>
            <a:rPr lang="fr-FR" sz="1600" b="1" kern="1200" dirty="0" smtClean="0"/>
            <a:t>entretien d’explicitation </a:t>
          </a:r>
          <a:r>
            <a:rPr lang="fr-FR" sz="1600" b="0" kern="1200" dirty="0" smtClean="0"/>
            <a:t>à l’issue de la </a:t>
          </a:r>
          <a:r>
            <a:rPr lang="fr-FR" sz="1600" b="0" kern="1200" dirty="0" smtClean="0"/>
            <a:t>prestation avec support (obligatoire)   </a:t>
          </a:r>
          <a:r>
            <a:rPr lang="fr-FR" sz="1600" b="1" kern="1200" dirty="0" smtClean="0"/>
            <a:t>(5 mn max)</a:t>
          </a:r>
          <a:endParaRPr lang="fr-FR" sz="1600" b="1" kern="1200" dirty="0"/>
        </a:p>
      </dsp:txBody>
      <dsp:txXfrm rot="5400000">
        <a:off x="4912129" y="-1195118"/>
        <a:ext cx="1031664" cy="6902465"/>
      </dsp:txXfrm>
    </dsp:sp>
    <dsp:sp modelId="{A59EC263-6D12-4555-8197-A2199B1B7B9A}">
      <dsp:nvSpPr>
        <dsp:cNvPr id="0" name=""/>
        <dsp:cNvSpPr/>
      </dsp:nvSpPr>
      <dsp:spPr>
        <a:xfrm>
          <a:off x="170" y="1863796"/>
          <a:ext cx="1976558" cy="784635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Activité de préparation en café-brasserie</a:t>
          </a:r>
          <a:endParaRPr lang="fr-FR" sz="1500" kern="1200" dirty="0"/>
        </a:p>
      </dsp:txBody>
      <dsp:txXfrm>
        <a:off x="170" y="1863796"/>
        <a:ext cx="1976558" cy="784635"/>
      </dsp:txXfrm>
    </dsp:sp>
    <dsp:sp modelId="{46EAB3A0-3A36-4430-8ED4-EB3BB7232857}">
      <dsp:nvSpPr>
        <dsp:cNvPr id="0" name=""/>
        <dsp:cNvSpPr/>
      </dsp:nvSpPr>
      <dsp:spPr>
        <a:xfrm rot="5400000">
          <a:off x="5142596" y="-235412"/>
          <a:ext cx="627708" cy="6877818"/>
        </a:xfrm>
        <a:prstGeom prst="round2SameRect">
          <a:avLst/>
        </a:prstGeom>
        <a:solidFill>
          <a:schemeClr val="accent5">
            <a:tint val="40000"/>
            <a:alpha val="90000"/>
            <a:hueOff val="-4435052"/>
            <a:satOff val="-7690"/>
            <a:lumOff val="-77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4435052"/>
              <a:satOff val="-7690"/>
              <a:lumOff val="-7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Réalise les tâches demandées avec techniques professionnelles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Ateliers professionnels</a:t>
          </a:r>
          <a:endParaRPr lang="fr-FR" sz="1600" b="1" kern="1200" dirty="0"/>
        </a:p>
      </dsp:txBody>
      <dsp:txXfrm rot="5400000">
        <a:off x="5142596" y="-235412"/>
        <a:ext cx="627708" cy="6877818"/>
      </dsp:txXfrm>
    </dsp:sp>
    <dsp:sp modelId="{719F2BB7-A177-49BA-A27D-7DA813EF29E2}">
      <dsp:nvSpPr>
        <dsp:cNvPr id="0" name=""/>
        <dsp:cNvSpPr/>
      </dsp:nvSpPr>
      <dsp:spPr>
        <a:xfrm>
          <a:off x="170" y="2811178"/>
          <a:ext cx="2017371" cy="784635"/>
        </a:xfrm>
        <a:prstGeom prst="round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Activité de préparation en  restaurant</a:t>
          </a:r>
          <a:endParaRPr lang="fr-FR" sz="1500" kern="1200" dirty="0"/>
        </a:p>
      </dsp:txBody>
      <dsp:txXfrm>
        <a:off x="170" y="2811178"/>
        <a:ext cx="2017371" cy="784635"/>
      </dsp:txXfrm>
    </dsp:sp>
    <dsp:sp modelId="{AF986F9D-423E-4F84-BACC-ED8EEA7E841E}">
      <dsp:nvSpPr>
        <dsp:cNvPr id="0" name=""/>
        <dsp:cNvSpPr/>
      </dsp:nvSpPr>
      <dsp:spPr>
        <a:xfrm rot="5400000">
          <a:off x="4919138" y="711923"/>
          <a:ext cx="1044720" cy="6890964"/>
        </a:xfrm>
        <a:prstGeom prst="round2SameRect">
          <a:avLst/>
        </a:prstGeom>
        <a:solidFill>
          <a:schemeClr val="accent5">
            <a:tint val="40000"/>
            <a:alpha val="90000"/>
            <a:hueOff val="-5913403"/>
            <a:satOff val="-10253"/>
            <a:lumOff val="-103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913403"/>
              <a:satOff val="-10253"/>
              <a:lumOff val="-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Réalise la mise en place de </a:t>
          </a:r>
          <a:r>
            <a:rPr lang="fr-FR" sz="1600" b="1" kern="1200" dirty="0" smtClean="0"/>
            <a:t>2 tables </a:t>
          </a:r>
          <a:r>
            <a:rPr lang="fr-FR" sz="1600" kern="1200" dirty="0" smtClean="0"/>
            <a:t>: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1 table de 2 couverts de type café-brasserie </a:t>
          </a:r>
          <a:r>
            <a:rPr lang="fr-FR" sz="1600" b="1" u="sng" kern="1200" dirty="0" smtClean="0"/>
            <a:t>et </a:t>
          </a:r>
          <a:r>
            <a:rPr lang="fr-FR" sz="1600" b="1" kern="1200" dirty="0" smtClean="0"/>
            <a:t>1 table de 2 couverts de type restaurant</a:t>
          </a:r>
          <a:endParaRPr lang="fr-FR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S’</a:t>
          </a:r>
          <a:r>
            <a:rPr lang="fr-FR" sz="1600" kern="1200" dirty="0" err="1" smtClean="0"/>
            <a:t>auto-contrôle</a:t>
          </a:r>
          <a:r>
            <a:rPr lang="fr-FR" sz="1600" kern="1200" dirty="0" smtClean="0"/>
            <a:t> et justifie ses choix devant le jury</a:t>
          </a:r>
          <a:endParaRPr lang="fr-FR" sz="1600" kern="1200" dirty="0"/>
        </a:p>
      </dsp:txBody>
      <dsp:txXfrm rot="5400000">
        <a:off x="4919138" y="711923"/>
        <a:ext cx="1044720" cy="6890964"/>
      </dsp:txXfrm>
    </dsp:sp>
    <dsp:sp modelId="{8168CFD1-B4BA-4DE2-AD75-057C916070D0}">
      <dsp:nvSpPr>
        <dsp:cNvPr id="0" name=""/>
        <dsp:cNvSpPr/>
      </dsp:nvSpPr>
      <dsp:spPr>
        <a:xfrm>
          <a:off x="170" y="3765088"/>
          <a:ext cx="1995846" cy="784635"/>
        </a:xfrm>
        <a:prstGeom prst="roundRect">
          <a:avLst/>
        </a:prstGeom>
        <a:solidFill>
          <a:schemeClr val="accent5">
            <a:hueOff val="-5882677"/>
            <a:satOff val="-8182"/>
            <a:lumOff val="-31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Mise en place pour le service</a:t>
          </a:r>
          <a:endParaRPr lang="fr-FR" sz="1500" kern="1200" dirty="0"/>
        </a:p>
      </dsp:txBody>
      <dsp:txXfrm>
        <a:off x="170" y="3765088"/>
        <a:ext cx="1995846" cy="784635"/>
      </dsp:txXfrm>
    </dsp:sp>
    <dsp:sp modelId="{924963B8-5B05-4E14-83D6-2515452D28EA}">
      <dsp:nvSpPr>
        <dsp:cNvPr id="0" name=""/>
        <dsp:cNvSpPr/>
      </dsp:nvSpPr>
      <dsp:spPr>
        <a:xfrm rot="5400000">
          <a:off x="4810030" y="1877542"/>
          <a:ext cx="1242191" cy="6925103"/>
        </a:xfrm>
        <a:prstGeom prst="round2SameRect">
          <a:avLst/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dirty="0" smtClean="0"/>
            <a:t>Réalise les tâches demandées avec techniques professionnelles  = </a:t>
          </a:r>
          <a:r>
            <a:rPr lang="fr-FR" sz="1600" b="1" kern="1200" dirty="0" smtClean="0"/>
            <a:t>Services en restaurant et café-brasserie</a:t>
          </a:r>
          <a:endParaRPr lang="fr-FR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dirty="0" smtClean="0"/>
            <a:t>Échange avec le jury – </a:t>
          </a:r>
          <a:r>
            <a:rPr lang="fr-FR" sz="1600" b="1" kern="1200" dirty="0" smtClean="0"/>
            <a:t>entretien d’explicitation </a:t>
          </a:r>
          <a:r>
            <a:rPr lang="fr-FR" sz="1600" b="0" kern="1200" dirty="0" smtClean="0"/>
            <a:t>à l’issue de la prestation    </a:t>
          </a:r>
          <a:r>
            <a:rPr lang="fr-FR" sz="1600" b="1" kern="1200" dirty="0" smtClean="0"/>
            <a:t>(5 mn max)</a:t>
          </a:r>
          <a:endParaRPr lang="fr-FR" sz="1600" b="1" kern="1200" dirty="0"/>
        </a:p>
      </dsp:txBody>
      <dsp:txXfrm rot="5400000">
        <a:off x="4810030" y="1877542"/>
        <a:ext cx="1242191" cy="6925103"/>
      </dsp:txXfrm>
    </dsp:sp>
    <dsp:sp modelId="{DCD296D8-2BB1-4512-992E-23A62F6F79A9}">
      <dsp:nvSpPr>
        <dsp:cNvPr id="0" name=""/>
        <dsp:cNvSpPr/>
      </dsp:nvSpPr>
      <dsp:spPr>
        <a:xfrm>
          <a:off x="170" y="4947776"/>
          <a:ext cx="1968404" cy="784635"/>
        </a:xfrm>
        <a:prstGeom prst="round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Accueil, commercialisation et </a:t>
          </a:r>
          <a:r>
            <a:rPr lang="fr-FR" sz="1500" b="1" kern="1200" dirty="0" smtClean="0"/>
            <a:t>services</a:t>
          </a:r>
          <a:endParaRPr lang="fr-FR" sz="1500" b="1" kern="1200" dirty="0"/>
        </a:p>
      </dsp:txBody>
      <dsp:txXfrm>
        <a:off x="170" y="4947776"/>
        <a:ext cx="1968404" cy="7846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5833F5-6C27-48AD-9CAC-AA30FC3D3C8A}">
      <dsp:nvSpPr>
        <dsp:cNvPr id="0" name=""/>
        <dsp:cNvSpPr/>
      </dsp:nvSpPr>
      <dsp:spPr>
        <a:xfrm>
          <a:off x="133360" y="1215"/>
          <a:ext cx="7924779" cy="37821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i="1" kern="1200" dirty="0" smtClean="0"/>
            <a:t>Grille d’évaluation en Ponctuel  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i="1" kern="1200" dirty="0" smtClean="0"/>
            <a:t>* Grille d’évaluation en Ponctuel  - Annexe 42 du GAP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i="1" kern="1200" dirty="0" smtClean="0"/>
            <a:t>* Grille d’évaluation en Ponctuel  - Annexe 43 du GAP</a:t>
          </a:r>
          <a:endParaRPr lang="fr-FR" sz="2400" kern="1200" dirty="0"/>
        </a:p>
      </dsp:txBody>
      <dsp:txXfrm>
        <a:off x="133360" y="1215"/>
        <a:ext cx="7924779" cy="378216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DA5260-C6EC-480C-AE71-8CBFDA8DE6A6}">
      <dsp:nvSpPr>
        <dsp:cNvPr id="0" name=""/>
        <dsp:cNvSpPr/>
      </dsp:nvSpPr>
      <dsp:spPr>
        <a:xfrm>
          <a:off x="2734714" y="2031412"/>
          <a:ext cx="2482836" cy="2482836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Observations liées à des gestes pro, des matériels, ...</a:t>
          </a:r>
          <a:endParaRPr lang="fr-FR" sz="1600" b="1" kern="1200" dirty="0"/>
        </a:p>
      </dsp:txBody>
      <dsp:txXfrm>
        <a:off x="2734714" y="2031412"/>
        <a:ext cx="2482836" cy="2482836"/>
      </dsp:txXfrm>
    </dsp:sp>
    <dsp:sp modelId="{0494CE94-B650-4526-BDEE-08019D7E939F}">
      <dsp:nvSpPr>
        <dsp:cNvPr id="0" name=""/>
        <dsp:cNvSpPr/>
      </dsp:nvSpPr>
      <dsp:spPr>
        <a:xfrm>
          <a:off x="834504" y="1195318"/>
          <a:ext cx="2717000" cy="2304181"/>
        </a:xfrm>
        <a:prstGeom prst="gear6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hade val="60000"/>
              </a:schemeClr>
            </a:gs>
            <a:gs pos="33000">
              <a:schemeClr val="accent2">
                <a:hueOff val="-727682"/>
                <a:satOff val="-41964"/>
                <a:lumOff val="4314"/>
                <a:alphaOff val="0"/>
                <a:tint val="86500"/>
              </a:schemeClr>
            </a:gs>
            <a:gs pos="46750">
              <a:schemeClr val="accent2">
                <a:hueOff val="-727682"/>
                <a:satOff val="-41964"/>
                <a:lumOff val="4314"/>
                <a:alphaOff val="0"/>
                <a:tint val="71000"/>
                <a:satMod val="112000"/>
              </a:schemeClr>
            </a:gs>
            <a:gs pos="53000">
              <a:schemeClr val="accent2">
                <a:hueOff val="-727682"/>
                <a:satOff val="-41964"/>
                <a:lumOff val="4314"/>
                <a:alphaOff val="0"/>
                <a:tint val="71000"/>
                <a:satMod val="112000"/>
              </a:schemeClr>
            </a:gs>
            <a:gs pos="68000">
              <a:schemeClr val="accent2">
                <a:hueOff val="-727682"/>
                <a:satOff val="-41964"/>
                <a:lumOff val="4314"/>
                <a:alphaOff val="0"/>
                <a:tint val="86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Commentaires personnels</a:t>
          </a:r>
          <a:endParaRPr lang="fr-FR" sz="1600" b="1" kern="1200" dirty="0"/>
        </a:p>
      </dsp:txBody>
      <dsp:txXfrm>
        <a:off x="834504" y="1195318"/>
        <a:ext cx="2717000" cy="2304181"/>
      </dsp:txXfrm>
    </dsp:sp>
    <dsp:sp modelId="{8DF22EDD-3C3B-4115-9D50-E67F79D55107}">
      <dsp:nvSpPr>
        <dsp:cNvPr id="0" name=""/>
        <dsp:cNvSpPr/>
      </dsp:nvSpPr>
      <dsp:spPr>
        <a:xfrm rot="20700000">
          <a:off x="2587272" y="198811"/>
          <a:ext cx="1769217" cy="1769217"/>
        </a:xfrm>
        <a:prstGeom prst="gear6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hade val="60000"/>
              </a:schemeClr>
            </a:gs>
            <a:gs pos="33000">
              <a:schemeClr val="accent2">
                <a:hueOff val="-1455363"/>
                <a:satOff val="-83928"/>
                <a:lumOff val="8628"/>
                <a:alphaOff val="0"/>
                <a:tint val="86500"/>
              </a:schemeClr>
            </a:gs>
            <a:gs pos="46750">
              <a:schemeClr val="accent2">
                <a:hueOff val="-1455363"/>
                <a:satOff val="-83928"/>
                <a:lumOff val="8628"/>
                <a:alphaOff val="0"/>
                <a:tint val="71000"/>
                <a:satMod val="112000"/>
              </a:schemeClr>
            </a:gs>
            <a:gs pos="53000">
              <a:schemeClr val="accent2">
                <a:hueOff val="-1455363"/>
                <a:satOff val="-83928"/>
                <a:lumOff val="8628"/>
                <a:alphaOff val="0"/>
                <a:tint val="71000"/>
                <a:satMod val="112000"/>
              </a:schemeClr>
            </a:gs>
            <a:gs pos="68000">
              <a:schemeClr val="accent2">
                <a:hueOff val="-1455363"/>
                <a:satOff val="-83928"/>
                <a:lumOff val="8628"/>
                <a:alphaOff val="0"/>
                <a:tint val="86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Fiches techniques</a:t>
          </a:r>
          <a:endParaRPr lang="fr-FR" sz="1600" b="1" kern="1200" dirty="0"/>
        </a:p>
      </dsp:txBody>
      <dsp:txXfrm>
        <a:off x="2975313" y="586852"/>
        <a:ext cx="993134" cy="993134"/>
      </dsp:txXfrm>
    </dsp:sp>
    <dsp:sp modelId="{332EEE5D-2050-40EE-BF20-E9171432EC9B}">
      <dsp:nvSpPr>
        <dsp:cNvPr id="0" name=""/>
        <dsp:cNvSpPr/>
      </dsp:nvSpPr>
      <dsp:spPr>
        <a:xfrm>
          <a:off x="2547325" y="1654749"/>
          <a:ext cx="3178031" cy="3178031"/>
        </a:xfrm>
        <a:prstGeom prst="circularArrow">
          <a:avLst>
            <a:gd name="adj1" fmla="val 4688"/>
            <a:gd name="adj2" fmla="val 299029"/>
            <a:gd name="adj3" fmla="val 2523330"/>
            <a:gd name="adj4" fmla="val 15845929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842078-2557-426F-A7F8-7D2E49F23230}">
      <dsp:nvSpPr>
        <dsp:cNvPr id="0" name=""/>
        <dsp:cNvSpPr/>
      </dsp:nvSpPr>
      <dsp:spPr>
        <a:xfrm rot="1603325">
          <a:off x="513179" y="910283"/>
          <a:ext cx="2309038" cy="230903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hade val="60000"/>
              </a:schemeClr>
            </a:gs>
            <a:gs pos="33000">
              <a:schemeClr val="accent2">
                <a:hueOff val="-727682"/>
                <a:satOff val="-41964"/>
                <a:lumOff val="4314"/>
                <a:alphaOff val="0"/>
                <a:tint val="86500"/>
              </a:schemeClr>
            </a:gs>
            <a:gs pos="46750">
              <a:schemeClr val="accent2">
                <a:hueOff val="-727682"/>
                <a:satOff val="-41964"/>
                <a:lumOff val="4314"/>
                <a:alphaOff val="0"/>
                <a:tint val="71000"/>
                <a:satMod val="112000"/>
              </a:schemeClr>
            </a:gs>
            <a:gs pos="53000">
              <a:schemeClr val="accent2">
                <a:hueOff val="-727682"/>
                <a:satOff val="-41964"/>
                <a:lumOff val="4314"/>
                <a:alphaOff val="0"/>
                <a:tint val="71000"/>
                <a:satMod val="112000"/>
              </a:schemeClr>
            </a:gs>
            <a:gs pos="68000">
              <a:schemeClr val="accent2">
                <a:hueOff val="-727682"/>
                <a:satOff val="-41964"/>
                <a:lumOff val="4314"/>
                <a:alphaOff val="0"/>
                <a:tint val="86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520160-FFAA-4C22-8047-C6B78A5070A5}">
      <dsp:nvSpPr>
        <dsp:cNvPr id="0" name=""/>
        <dsp:cNvSpPr/>
      </dsp:nvSpPr>
      <dsp:spPr>
        <a:xfrm rot="605268">
          <a:off x="2101843" y="-418682"/>
          <a:ext cx="2489608" cy="248960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hade val="60000"/>
              </a:schemeClr>
            </a:gs>
            <a:gs pos="33000">
              <a:schemeClr val="accent2">
                <a:hueOff val="-1455363"/>
                <a:satOff val="-83928"/>
                <a:lumOff val="8628"/>
                <a:alphaOff val="0"/>
                <a:tint val="86500"/>
              </a:schemeClr>
            </a:gs>
            <a:gs pos="46750">
              <a:schemeClr val="accent2">
                <a:hueOff val="-1455363"/>
                <a:satOff val="-83928"/>
                <a:lumOff val="8628"/>
                <a:alphaOff val="0"/>
                <a:tint val="71000"/>
                <a:satMod val="112000"/>
              </a:schemeClr>
            </a:gs>
            <a:gs pos="53000">
              <a:schemeClr val="accent2">
                <a:hueOff val="-1455363"/>
                <a:satOff val="-83928"/>
                <a:lumOff val="8628"/>
                <a:alphaOff val="0"/>
                <a:tint val="71000"/>
                <a:satMod val="112000"/>
              </a:schemeClr>
            </a:gs>
            <a:gs pos="68000">
              <a:schemeClr val="accent2">
                <a:hueOff val="-1455363"/>
                <a:satOff val="-83928"/>
                <a:lumOff val="8628"/>
                <a:alphaOff val="0"/>
                <a:tint val="86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027D16-50DE-4C1C-B9A1-03B085EC3811}">
      <dsp:nvSpPr>
        <dsp:cNvPr id="0" name=""/>
        <dsp:cNvSpPr/>
      </dsp:nvSpPr>
      <dsp:spPr>
        <a:xfrm>
          <a:off x="3003803" y="3066849"/>
          <a:ext cx="2221992" cy="222199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Comment aborder les entretiens d’explicitation ?</a:t>
          </a:r>
          <a:endParaRPr lang="fr-FR" sz="2000" kern="1200" dirty="0"/>
        </a:p>
      </dsp:txBody>
      <dsp:txXfrm>
        <a:off x="3003803" y="3066849"/>
        <a:ext cx="2221992" cy="2221992"/>
      </dsp:txXfrm>
    </dsp:sp>
    <dsp:sp modelId="{4F04AB8F-1D60-45F7-A10B-597DB1A1AB5C}">
      <dsp:nvSpPr>
        <dsp:cNvPr id="0" name=""/>
        <dsp:cNvSpPr/>
      </dsp:nvSpPr>
      <dsp:spPr>
        <a:xfrm rot="11700000">
          <a:off x="1023745" y="3293122"/>
          <a:ext cx="194183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FE7E1C-F6B0-40FB-804A-4C0C4E0F0C5E}">
      <dsp:nvSpPr>
        <dsp:cNvPr id="0" name=""/>
        <dsp:cNvSpPr/>
      </dsp:nvSpPr>
      <dsp:spPr>
        <a:xfrm>
          <a:off x="1382" y="2514107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5 mn max sont consacrées à chacun de ces moments d’évaluation</a:t>
          </a:r>
          <a:endParaRPr lang="fr-FR" sz="1800" kern="1200" dirty="0"/>
        </a:p>
      </dsp:txBody>
      <dsp:txXfrm>
        <a:off x="1382" y="2514107"/>
        <a:ext cx="2110892" cy="1688713"/>
      </dsp:txXfrm>
    </dsp:sp>
    <dsp:sp modelId="{37654325-631A-4304-B9BE-DF2DB8647DA4}">
      <dsp:nvSpPr>
        <dsp:cNvPr id="0" name=""/>
        <dsp:cNvSpPr/>
      </dsp:nvSpPr>
      <dsp:spPr>
        <a:xfrm rot="14700000">
          <a:off x="2216266" y="1871930"/>
          <a:ext cx="194183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hade val="60000"/>
              </a:schemeClr>
            </a:gs>
            <a:gs pos="33000">
              <a:schemeClr val="accent5">
                <a:hueOff val="-2451115"/>
                <a:satOff val="-3409"/>
                <a:lumOff val="-1307"/>
                <a:alphaOff val="0"/>
                <a:tint val="86500"/>
              </a:schemeClr>
            </a:gs>
            <a:gs pos="46750">
              <a:schemeClr val="accent5">
                <a:hueOff val="-2451115"/>
                <a:satOff val="-3409"/>
                <a:lumOff val="-1307"/>
                <a:alphaOff val="0"/>
                <a:tint val="71000"/>
                <a:satMod val="112000"/>
              </a:schemeClr>
            </a:gs>
            <a:gs pos="53000">
              <a:schemeClr val="accent5">
                <a:hueOff val="-2451115"/>
                <a:satOff val="-3409"/>
                <a:lumOff val="-1307"/>
                <a:alphaOff val="0"/>
                <a:tint val="71000"/>
                <a:satMod val="112000"/>
              </a:schemeClr>
            </a:gs>
            <a:gs pos="68000">
              <a:schemeClr val="accent5">
                <a:hueOff val="-2451115"/>
                <a:satOff val="-3409"/>
                <a:lumOff val="-1307"/>
                <a:alphaOff val="0"/>
                <a:tint val="86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9E8C5E-88C7-4097-89B4-C3ED61D31A28}">
      <dsp:nvSpPr>
        <dsp:cNvPr id="0" name=""/>
        <dsp:cNvSpPr/>
      </dsp:nvSpPr>
      <dsp:spPr>
        <a:xfrm>
          <a:off x="1721409" y="464258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hade val="60000"/>
              </a:schemeClr>
            </a:gs>
            <a:gs pos="33000">
              <a:schemeClr val="accent5">
                <a:hueOff val="-2451115"/>
                <a:satOff val="-3409"/>
                <a:lumOff val="-1307"/>
                <a:alphaOff val="0"/>
                <a:tint val="86500"/>
              </a:schemeClr>
            </a:gs>
            <a:gs pos="46750">
              <a:schemeClr val="accent5">
                <a:hueOff val="-2451115"/>
                <a:satOff val="-3409"/>
                <a:lumOff val="-1307"/>
                <a:alphaOff val="0"/>
                <a:tint val="71000"/>
                <a:satMod val="112000"/>
              </a:schemeClr>
            </a:gs>
            <a:gs pos="53000">
              <a:schemeClr val="accent5">
                <a:hueOff val="-2451115"/>
                <a:satOff val="-3409"/>
                <a:lumOff val="-1307"/>
                <a:alphaOff val="0"/>
                <a:tint val="71000"/>
                <a:satMod val="112000"/>
              </a:schemeClr>
            </a:gs>
            <a:gs pos="68000">
              <a:schemeClr val="accent5">
                <a:hueOff val="-2451115"/>
                <a:satOff val="-3409"/>
                <a:lumOff val="-1307"/>
                <a:alphaOff val="0"/>
                <a:tint val="86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Il ne s’agit pas d’une interrogation de Technologie.</a:t>
          </a:r>
          <a:endParaRPr lang="fr-FR" sz="1800" kern="1200" dirty="0"/>
        </a:p>
      </dsp:txBody>
      <dsp:txXfrm>
        <a:off x="1721409" y="464258"/>
        <a:ext cx="2110892" cy="1688713"/>
      </dsp:txXfrm>
    </dsp:sp>
    <dsp:sp modelId="{3B285B05-9657-4198-BB18-FA678576F25D}">
      <dsp:nvSpPr>
        <dsp:cNvPr id="0" name=""/>
        <dsp:cNvSpPr/>
      </dsp:nvSpPr>
      <dsp:spPr>
        <a:xfrm rot="17700000">
          <a:off x="4071500" y="1871930"/>
          <a:ext cx="194183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02231"/>
                <a:satOff val="-6819"/>
                <a:lumOff val="-2615"/>
                <a:alphaOff val="0"/>
                <a:shade val="60000"/>
              </a:schemeClr>
            </a:gs>
            <a:gs pos="33000">
              <a:schemeClr val="accent5">
                <a:hueOff val="-4902231"/>
                <a:satOff val="-6819"/>
                <a:lumOff val="-2615"/>
                <a:alphaOff val="0"/>
                <a:tint val="86500"/>
              </a:schemeClr>
            </a:gs>
            <a:gs pos="46750">
              <a:schemeClr val="accent5">
                <a:hueOff val="-4902231"/>
                <a:satOff val="-6819"/>
                <a:lumOff val="-2615"/>
                <a:alphaOff val="0"/>
                <a:tint val="71000"/>
                <a:satMod val="112000"/>
              </a:schemeClr>
            </a:gs>
            <a:gs pos="53000">
              <a:schemeClr val="accent5">
                <a:hueOff val="-4902231"/>
                <a:satOff val="-6819"/>
                <a:lumOff val="-2615"/>
                <a:alphaOff val="0"/>
                <a:tint val="71000"/>
                <a:satMod val="112000"/>
              </a:schemeClr>
            </a:gs>
            <a:gs pos="68000">
              <a:schemeClr val="accent5">
                <a:hueOff val="-4902231"/>
                <a:satOff val="-6819"/>
                <a:lumOff val="-2615"/>
                <a:alphaOff val="0"/>
                <a:tint val="86000"/>
              </a:schemeClr>
            </a:gs>
            <a:gs pos="100000">
              <a:schemeClr val="accent5">
                <a:hueOff val="-4902231"/>
                <a:satOff val="-6819"/>
                <a:lumOff val="-2615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5D219C-2508-4205-A558-09B9F4BE9302}">
      <dsp:nvSpPr>
        <dsp:cNvPr id="0" name=""/>
        <dsp:cNvSpPr/>
      </dsp:nvSpPr>
      <dsp:spPr>
        <a:xfrm>
          <a:off x="4397297" y="464258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02231"/>
                <a:satOff val="-6819"/>
                <a:lumOff val="-2615"/>
                <a:alphaOff val="0"/>
                <a:shade val="60000"/>
              </a:schemeClr>
            </a:gs>
            <a:gs pos="33000">
              <a:schemeClr val="accent5">
                <a:hueOff val="-4902231"/>
                <a:satOff val="-6819"/>
                <a:lumOff val="-2615"/>
                <a:alphaOff val="0"/>
                <a:tint val="86500"/>
              </a:schemeClr>
            </a:gs>
            <a:gs pos="46750">
              <a:schemeClr val="accent5">
                <a:hueOff val="-4902231"/>
                <a:satOff val="-6819"/>
                <a:lumOff val="-2615"/>
                <a:alphaOff val="0"/>
                <a:tint val="71000"/>
                <a:satMod val="112000"/>
              </a:schemeClr>
            </a:gs>
            <a:gs pos="53000">
              <a:schemeClr val="accent5">
                <a:hueOff val="-4902231"/>
                <a:satOff val="-6819"/>
                <a:lumOff val="-2615"/>
                <a:alphaOff val="0"/>
                <a:tint val="71000"/>
                <a:satMod val="112000"/>
              </a:schemeClr>
            </a:gs>
            <a:gs pos="68000">
              <a:schemeClr val="accent5">
                <a:hueOff val="-4902231"/>
                <a:satOff val="-6819"/>
                <a:lumOff val="-2615"/>
                <a:alphaOff val="0"/>
                <a:tint val="86000"/>
              </a:schemeClr>
            </a:gs>
            <a:gs pos="100000">
              <a:schemeClr val="accent5">
                <a:hueOff val="-4902231"/>
                <a:satOff val="-6819"/>
                <a:lumOff val="-2615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smtClean="0"/>
            <a:t>A-t-on besoin de structurer ces moments </a:t>
          </a:r>
          <a:r>
            <a:rPr lang="fr-FR" sz="1800" kern="1200" smtClean="0"/>
            <a:t>?</a:t>
          </a:r>
          <a:endParaRPr lang="fr-FR" sz="1800" kern="1200" dirty="0" smtClean="0"/>
        </a:p>
      </dsp:txBody>
      <dsp:txXfrm>
        <a:off x="4397297" y="464258"/>
        <a:ext cx="2110892" cy="1688713"/>
      </dsp:txXfrm>
    </dsp:sp>
    <dsp:sp modelId="{98282044-32C7-43E0-BD83-038C9C52D6A8}">
      <dsp:nvSpPr>
        <dsp:cNvPr id="0" name=""/>
        <dsp:cNvSpPr/>
      </dsp:nvSpPr>
      <dsp:spPr>
        <a:xfrm rot="20700000">
          <a:off x="5264022" y="3293122"/>
          <a:ext cx="194183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hade val="60000"/>
              </a:schemeClr>
            </a:gs>
            <a:gs pos="33000">
              <a:schemeClr val="accent5">
                <a:hueOff val="-7353345"/>
                <a:satOff val="-10228"/>
                <a:lumOff val="-3922"/>
                <a:alphaOff val="0"/>
                <a:tint val="86500"/>
              </a:schemeClr>
            </a:gs>
            <a:gs pos="46750">
              <a:schemeClr val="accent5">
                <a:hueOff val="-7353345"/>
                <a:satOff val="-10228"/>
                <a:lumOff val="-3922"/>
                <a:alphaOff val="0"/>
                <a:tint val="71000"/>
                <a:satMod val="112000"/>
              </a:schemeClr>
            </a:gs>
            <a:gs pos="53000">
              <a:schemeClr val="accent5">
                <a:hueOff val="-7353345"/>
                <a:satOff val="-10228"/>
                <a:lumOff val="-3922"/>
                <a:alphaOff val="0"/>
                <a:tint val="71000"/>
                <a:satMod val="112000"/>
              </a:schemeClr>
            </a:gs>
            <a:gs pos="68000">
              <a:schemeClr val="accent5">
                <a:hueOff val="-7353345"/>
                <a:satOff val="-10228"/>
                <a:lumOff val="-3922"/>
                <a:alphaOff val="0"/>
                <a:tint val="86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C61AEC-47D3-40A9-A231-A07DC5FE789B}">
      <dsp:nvSpPr>
        <dsp:cNvPr id="0" name=""/>
        <dsp:cNvSpPr/>
      </dsp:nvSpPr>
      <dsp:spPr>
        <a:xfrm>
          <a:off x="6117325" y="2514107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hade val="60000"/>
              </a:schemeClr>
            </a:gs>
            <a:gs pos="33000">
              <a:schemeClr val="accent5">
                <a:hueOff val="-7353345"/>
                <a:satOff val="-10228"/>
                <a:lumOff val="-3922"/>
                <a:alphaOff val="0"/>
                <a:tint val="86500"/>
              </a:schemeClr>
            </a:gs>
            <a:gs pos="46750">
              <a:schemeClr val="accent5">
                <a:hueOff val="-7353345"/>
                <a:satOff val="-10228"/>
                <a:lumOff val="-3922"/>
                <a:alphaOff val="0"/>
                <a:tint val="71000"/>
                <a:satMod val="112000"/>
              </a:schemeClr>
            </a:gs>
            <a:gs pos="53000">
              <a:schemeClr val="accent5">
                <a:hueOff val="-7353345"/>
                <a:satOff val="-10228"/>
                <a:lumOff val="-3922"/>
                <a:alphaOff val="0"/>
                <a:tint val="71000"/>
                <a:satMod val="112000"/>
              </a:schemeClr>
            </a:gs>
            <a:gs pos="68000">
              <a:schemeClr val="accent5">
                <a:hueOff val="-7353345"/>
                <a:satOff val="-10228"/>
                <a:lumOff val="-3922"/>
                <a:alphaOff val="0"/>
                <a:tint val="86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smtClean="0"/>
            <a:t>A-t-on besoin de créer des outils pour aider les élèves à se projeter dans cette évaluation ?</a:t>
          </a:r>
          <a:endParaRPr lang="fr-FR" sz="1800" b="1" kern="1200" dirty="0"/>
        </a:p>
      </dsp:txBody>
      <dsp:txXfrm>
        <a:off x="6117325" y="2514107"/>
        <a:ext cx="2110892" cy="168871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DA92F0-0161-485D-9DCA-B02E3B39D26A}">
      <dsp:nvSpPr>
        <dsp:cNvPr id="0" name=""/>
        <dsp:cNvSpPr/>
      </dsp:nvSpPr>
      <dsp:spPr>
        <a:xfrm>
          <a:off x="6180" y="212287"/>
          <a:ext cx="2669319" cy="532852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smtClean="0"/>
            <a:t>échange avec le jury sur sa prestation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+</a:t>
          </a:r>
          <a:endParaRPr lang="fr-FR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smtClean="0"/>
            <a:t>présente l’environnement touristique et local avec un </a:t>
          </a:r>
          <a:r>
            <a:rPr lang="fr-FR" sz="2400" b="1" kern="1200" dirty="0" smtClean="0"/>
            <a:t>support </a:t>
          </a:r>
          <a:r>
            <a:rPr lang="fr-FR" sz="2400" b="1" kern="1200" dirty="0" smtClean="0"/>
            <a:t>(éventuellement)</a:t>
          </a:r>
          <a:endParaRPr lang="fr-FR" sz="2400" b="1" kern="1200" dirty="0"/>
        </a:p>
      </dsp:txBody>
      <dsp:txXfrm>
        <a:off x="6180" y="212287"/>
        <a:ext cx="2669319" cy="5328525"/>
      </dsp:txXfrm>
    </dsp:sp>
    <dsp:sp modelId="{70A1629B-75AD-41C3-9EC9-775B3E0B383D}">
      <dsp:nvSpPr>
        <dsp:cNvPr id="0" name=""/>
        <dsp:cNvSpPr/>
      </dsp:nvSpPr>
      <dsp:spPr>
        <a:xfrm>
          <a:off x="0" y="4684539"/>
          <a:ext cx="2669319" cy="85681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>
              <a:solidFill>
                <a:schemeClr val="tx1"/>
              </a:solidFill>
            </a:rPr>
            <a:t>Activité Hôtellerie</a:t>
          </a:r>
          <a:endParaRPr lang="fr-FR" sz="2600" kern="1200" dirty="0"/>
        </a:p>
      </dsp:txBody>
      <dsp:txXfrm>
        <a:off x="0" y="4684539"/>
        <a:ext cx="1879802" cy="856813"/>
      </dsp:txXfrm>
    </dsp:sp>
    <dsp:sp modelId="{2BB6F59F-2624-4E34-95E8-D64C403CCECC}">
      <dsp:nvSpPr>
        <dsp:cNvPr id="0" name=""/>
        <dsp:cNvSpPr/>
      </dsp:nvSpPr>
      <dsp:spPr>
        <a:xfrm>
          <a:off x="1960661" y="4630142"/>
          <a:ext cx="934261" cy="9342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A27529-9022-4648-93A1-0BA9E0500863}">
      <dsp:nvSpPr>
        <dsp:cNvPr id="0" name=""/>
        <dsp:cNvSpPr/>
      </dsp:nvSpPr>
      <dsp:spPr>
        <a:xfrm>
          <a:off x="3127212" y="271965"/>
          <a:ext cx="2669319" cy="520916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dirty="0" smtClean="0"/>
            <a:t> échange avec le jury sur sa prestation</a:t>
          </a:r>
          <a:endParaRPr lang="fr-F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 smtClean="0"/>
            <a:t>+</a:t>
          </a:r>
          <a:endParaRPr lang="fr-FR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dirty="0" smtClean="0"/>
            <a:t>présente et valorise des produits et spécialités culinaires locales. L’entretien s’appuie sur un </a:t>
          </a:r>
          <a:r>
            <a:rPr lang="fr-FR" sz="2000" b="1" kern="1200" dirty="0" smtClean="0"/>
            <a:t>support  (obligatoire) </a:t>
          </a:r>
          <a:r>
            <a:rPr lang="fr-FR" sz="2000" b="0" kern="1200" dirty="0" smtClean="0"/>
            <a:t>commercial personnel réalisé au cours de sa formation et adapté à une situation de vente</a:t>
          </a:r>
          <a:endParaRPr lang="fr-FR" sz="2000" b="0" kern="1200" dirty="0"/>
        </a:p>
      </dsp:txBody>
      <dsp:txXfrm>
        <a:off x="3127212" y="271965"/>
        <a:ext cx="2669319" cy="5209169"/>
      </dsp:txXfrm>
    </dsp:sp>
    <dsp:sp modelId="{4C445956-7692-4B99-9A0B-3D1A762068E0}">
      <dsp:nvSpPr>
        <dsp:cNvPr id="0" name=""/>
        <dsp:cNvSpPr/>
      </dsp:nvSpPr>
      <dsp:spPr>
        <a:xfrm>
          <a:off x="3106525" y="4625736"/>
          <a:ext cx="2669319" cy="856813"/>
        </a:xfrm>
        <a:prstGeom prst="rect">
          <a:avLst/>
        </a:prstGeom>
        <a:gradFill rotWithShape="0">
          <a:gsLst>
            <a:gs pos="0">
              <a:schemeClr val="accent5">
                <a:hueOff val="-3676673"/>
                <a:satOff val="-5114"/>
                <a:lumOff val="-1961"/>
                <a:alphaOff val="0"/>
                <a:shade val="60000"/>
              </a:schemeClr>
            </a:gs>
            <a:gs pos="33000">
              <a:schemeClr val="accent5">
                <a:hueOff val="-3676673"/>
                <a:satOff val="-5114"/>
                <a:lumOff val="-1961"/>
                <a:alphaOff val="0"/>
                <a:tint val="86500"/>
              </a:schemeClr>
            </a:gs>
            <a:gs pos="46750">
              <a:schemeClr val="accent5">
                <a:hueOff val="-3676673"/>
                <a:satOff val="-5114"/>
                <a:lumOff val="-1961"/>
                <a:alphaOff val="0"/>
                <a:tint val="71000"/>
                <a:satMod val="112000"/>
              </a:schemeClr>
            </a:gs>
            <a:gs pos="53000">
              <a:schemeClr val="accent5">
                <a:hueOff val="-3676673"/>
                <a:satOff val="-5114"/>
                <a:lumOff val="-1961"/>
                <a:alphaOff val="0"/>
                <a:tint val="71000"/>
                <a:satMod val="112000"/>
              </a:schemeClr>
            </a:gs>
            <a:gs pos="68000">
              <a:schemeClr val="accent5">
                <a:hueOff val="-3676673"/>
                <a:satOff val="-5114"/>
                <a:lumOff val="-1961"/>
                <a:alphaOff val="0"/>
                <a:tint val="86000"/>
              </a:schemeClr>
            </a:gs>
            <a:gs pos="100000">
              <a:schemeClr val="accent5">
                <a:hueOff val="-3676673"/>
                <a:satOff val="-5114"/>
                <a:lumOff val="-1961"/>
                <a:alphaOff val="0"/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>
              <a:solidFill>
                <a:schemeClr val="tx1"/>
              </a:solidFill>
            </a:rPr>
            <a:t>Activité Café Brasserie</a:t>
          </a:r>
          <a:endParaRPr lang="fr-FR" sz="2600" kern="1200" dirty="0"/>
        </a:p>
      </dsp:txBody>
      <dsp:txXfrm>
        <a:off x="3106525" y="4625736"/>
        <a:ext cx="1879802" cy="856813"/>
      </dsp:txXfrm>
    </dsp:sp>
    <dsp:sp modelId="{8A59B881-2CA1-4AD4-A01B-58E90D954A37}">
      <dsp:nvSpPr>
        <dsp:cNvPr id="0" name=""/>
        <dsp:cNvSpPr/>
      </dsp:nvSpPr>
      <dsp:spPr>
        <a:xfrm>
          <a:off x="5099090" y="4571330"/>
          <a:ext cx="934261" cy="9342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35AFB3-10BB-47C9-93C3-A0078FDF8F3D}">
      <dsp:nvSpPr>
        <dsp:cNvPr id="0" name=""/>
        <dsp:cNvSpPr/>
      </dsp:nvSpPr>
      <dsp:spPr>
        <a:xfrm>
          <a:off x="6248244" y="232183"/>
          <a:ext cx="2669319" cy="528873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smtClean="0"/>
            <a:t>présente le bilan de ses prestations commerciales et techniques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+</a:t>
          </a:r>
          <a:endParaRPr lang="fr-FR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smtClean="0"/>
            <a:t>s’exprime sur son projet professionnel</a:t>
          </a:r>
          <a:endParaRPr lang="fr-FR" sz="2400" kern="1200" dirty="0"/>
        </a:p>
      </dsp:txBody>
      <dsp:txXfrm>
        <a:off x="6248244" y="232183"/>
        <a:ext cx="2669319" cy="5288733"/>
      </dsp:txXfrm>
    </dsp:sp>
    <dsp:sp modelId="{43E45DE7-9A4C-424F-B141-EEB30F80CB51}">
      <dsp:nvSpPr>
        <dsp:cNvPr id="0" name=""/>
        <dsp:cNvSpPr/>
      </dsp:nvSpPr>
      <dsp:spPr>
        <a:xfrm>
          <a:off x="6209299" y="4644783"/>
          <a:ext cx="2669319" cy="856813"/>
        </a:xfrm>
        <a:prstGeom prst="rect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hade val="60000"/>
              </a:schemeClr>
            </a:gs>
            <a:gs pos="33000">
              <a:schemeClr val="accent5">
                <a:hueOff val="-7353345"/>
                <a:satOff val="-10228"/>
                <a:lumOff val="-3922"/>
                <a:alphaOff val="0"/>
                <a:tint val="86500"/>
              </a:schemeClr>
            </a:gs>
            <a:gs pos="46750">
              <a:schemeClr val="accent5">
                <a:hueOff val="-7353345"/>
                <a:satOff val="-10228"/>
                <a:lumOff val="-3922"/>
                <a:alphaOff val="0"/>
                <a:tint val="71000"/>
                <a:satMod val="112000"/>
              </a:schemeClr>
            </a:gs>
            <a:gs pos="53000">
              <a:schemeClr val="accent5">
                <a:hueOff val="-7353345"/>
                <a:satOff val="-10228"/>
                <a:lumOff val="-3922"/>
                <a:alphaOff val="0"/>
                <a:tint val="71000"/>
                <a:satMod val="112000"/>
              </a:schemeClr>
            </a:gs>
            <a:gs pos="68000">
              <a:schemeClr val="accent5">
                <a:hueOff val="-7353345"/>
                <a:satOff val="-10228"/>
                <a:lumOff val="-3922"/>
                <a:alphaOff val="0"/>
                <a:tint val="86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rPr>
            <a:t>Activité Restaurant</a:t>
          </a:r>
          <a:endParaRPr lang="fr-FR" sz="2600" kern="1200" dirty="0"/>
        </a:p>
      </dsp:txBody>
      <dsp:txXfrm>
        <a:off x="6209299" y="4644783"/>
        <a:ext cx="1879802" cy="856813"/>
      </dsp:txXfrm>
    </dsp:sp>
    <dsp:sp modelId="{C7F88F46-D42D-487D-9DF4-27059A94F5A3}">
      <dsp:nvSpPr>
        <dsp:cNvPr id="0" name=""/>
        <dsp:cNvSpPr/>
      </dsp:nvSpPr>
      <dsp:spPr>
        <a:xfrm>
          <a:off x="8209738" y="4611092"/>
          <a:ext cx="934261" cy="9342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F04145-D5BE-4434-8D2D-ECB6A1E7119B}">
      <dsp:nvSpPr>
        <dsp:cNvPr id="0" name=""/>
        <dsp:cNvSpPr/>
      </dsp:nvSpPr>
      <dsp:spPr>
        <a:xfrm rot="16200000">
          <a:off x="-1012111" y="1013535"/>
          <a:ext cx="5491370" cy="3464299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Activité d’hôtellerie</a:t>
          </a:r>
          <a:endParaRPr lang="fr-FR" sz="1800" b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le support doit présenter l’environnement touristique et local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b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 smtClean="0"/>
            <a:t>L’élève ou le candidat peut 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 </a:t>
          </a:r>
          <a:r>
            <a:rPr lang="fr-FR" sz="1800" kern="1200" dirty="0" smtClean="0"/>
            <a:t>Se déplacer à l’office du tourisme,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Travailler au CDI,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Recueillir des éléments durant les </a:t>
          </a:r>
          <a:r>
            <a:rPr lang="fr-FR" sz="1800" kern="1200" dirty="0" err="1" smtClean="0"/>
            <a:t>PFMP</a:t>
          </a:r>
          <a:r>
            <a:rPr lang="fr-FR" sz="1800" kern="1200" dirty="0" smtClean="0"/>
            <a:t> ...</a:t>
          </a:r>
        </a:p>
      </dsp:txBody>
      <dsp:txXfrm rot="16200000">
        <a:off x="-1012111" y="1013535"/>
        <a:ext cx="5491370" cy="3464299"/>
      </dsp:txXfrm>
    </dsp:sp>
    <dsp:sp modelId="{0926E22F-4EE3-49B0-BB1E-FEC30DE7D667}">
      <dsp:nvSpPr>
        <dsp:cNvPr id="0" name=""/>
        <dsp:cNvSpPr/>
      </dsp:nvSpPr>
      <dsp:spPr>
        <a:xfrm rot="16200000">
          <a:off x="3380217" y="386650"/>
          <a:ext cx="5491370" cy="4718068"/>
        </a:xfrm>
        <a:prstGeom prst="flowChartManualOperation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hade val="60000"/>
              </a:schemeClr>
            </a:gs>
            <a:gs pos="33000">
              <a:schemeClr val="accent5">
                <a:hueOff val="-7353345"/>
                <a:satOff val="-10228"/>
                <a:lumOff val="-3922"/>
                <a:alphaOff val="0"/>
                <a:tint val="86500"/>
              </a:schemeClr>
            </a:gs>
            <a:gs pos="46750">
              <a:schemeClr val="accent5">
                <a:hueOff val="-7353345"/>
                <a:satOff val="-10228"/>
                <a:lumOff val="-3922"/>
                <a:alphaOff val="0"/>
                <a:tint val="71000"/>
                <a:satMod val="112000"/>
              </a:schemeClr>
            </a:gs>
            <a:gs pos="53000">
              <a:schemeClr val="accent5">
                <a:hueOff val="-7353345"/>
                <a:satOff val="-10228"/>
                <a:lumOff val="-3922"/>
                <a:alphaOff val="0"/>
                <a:tint val="71000"/>
                <a:satMod val="112000"/>
              </a:schemeClr>
            </a:gs>
            <a:gs pos="68000">
              <a:schemeClr val="accent5">
                <a:hueOff val="-7353345"/>
                <a:satOff val="-10228"/>
                <a:lumOff val="-3922"/>
                <a:alphaOff val="0"/>
                <a:tint val="86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Activité de café-brasserie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le support doit présenter et valoriser des produits et spécialités locales</a:t>
          </a:r>
          <a:endParaRPr lang="fr-FR" sz="18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Le support devra comporter :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Spécialités locales  = spécialités culinaires de la ville ou du département le plus proche,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Menu binaire (choix entre 2 entrées, 2 plats, 2 desserts (dont café gourmand), 1 planche de fromage, 1 vin blanc, 1 vin rouge, 1 apéritif avec et sans alcool, 1 boisson chaude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Fixation des prix  (denrées et boissons) par l’enseignant</a:t>
          </a:r>
        </a:p>
      </dsp:txBody>
      <dsp:txXfrm rot="16200000">
        <a:off x="3380217" y="386650"/>
        <a:ext cx="5491370" cy="4718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1BA08-9D49-45AE-AB9F-41FB707FE192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821AC-C6C7-4C5C-B37F-4E1318E7F4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54819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6211F-D4E1-490D-854E-B8D14DF14210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7F6FF-BAE9-4096-9ED9-30A749D01CE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348506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58" y="-15954"/>
            <a:ext cx="9195516" cy="688990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5135247"/>
            <a:ext cx="939800" cy="1286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05365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431" y="-32197"/>
            <a:ext cx="9232862" cy="692239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5135247"/>
            <a:ext cx="939800" cy="1286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8661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fin de 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1" y="-8407"/>
            <a:ext cx="9169402" cy="687481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5211447"/>
            <a:ext cx="939800" cy="1286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11754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6230536"/>
            <a:ext cx="1346200" cy="558872"/>
          </a:xfrm>
          <a:prstGeom prst="rect">
            <a:avLst/>
          </a:prstGeom>
        </p:spPr>
      </p:pic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96100" y="6327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B465-768F-472B-948C-8202AA1023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772122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9830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tellerie-restauration.ac-versailles.fr/spip.php?article2761" TargetMode="External"/><Relationship Id="rId2" Type="http://schemas.openxmlformats.org/officeDocument/2006/relationships/hyperlink" Target="http://ecogestionlp.enseigne.ac-lyon.fr/spip/spip.php?rubrique826&amp;lang=f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cogestionlp.enseigne.ac-lyon.fr/spip/spip.php?rubrique324&amp;lang=fr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2"/>
          <p:cNvSpPr txBox="1">
            <a:spLocks/>
          </p:cNvSpPr>
          <p:nvPr/>
        </p:nvSpPr>
        <p:spPr>
          <a:xfrm>
            <a:off x="3090594" y="2585837"/>
            <a:ext cx="6053406" cy="14420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Sous-titre 3"/>
          <p:cNvSpPr txBox="1">
            <a:spLocks/>
          </p:cNvSpPr>
          <p:nvPr/>
        </p:nvSpPr>
        <p:spPr>
          <a:xfrm>
            <a:off x="3033444" y="5811543"/>
            <a:ext cx="5826983" cy="7797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fr-FR" sz="1600" b="1" dirty="0" smtClean="0"/>
              <a:t>Mme Marie-José </a:t>
            </a:r>
            <a:r>
              <a:rPr lang="fr-FR" sz="1600" b="1" dirty="0" err="1" smtClean="0"/>
              <a:t>FLAMMIER</a:t>
            </a:r>
            <a:r>
              <a:rPr lang="fr-FR" sz="1600" b="1" dirty="0" smtClean="0"/>
              <a:t> INE ET-Économie-gestion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fr-FR" sz="1600" b="1" dirty="0" smtClean="0"/>
              <a:t>Groupe Ressources Disciplinaires</a:t>
            </a:r>
          </a:p>
        </p:txBody>
      </p:sp>
      <p:grpSp>
        <p:nvGrpSpPr>
          <p:cNvPr id="8" name="Grouper 9"/>
          <p:cNvGrpSpPr/>
          <p:nvPr/>
        </p:nvGrpSpPr>
        <p:grpSpPr>
          <a:xfrm>
            <a:off x="3184313" y="2238108"/>
            <a:ext cx="525531" cy="171686"/>
            <a:chOff x="5391302" y="1426464"/>
            <a:chExt cx="604579" cy="197510"/>
          </a:xfrm>
          <a:solidFill>
            <a:schemeClr val="bg1"/>
          </a:solidFill>
        </p:grpSpPr>
        <p:sp>
          <p:nvSpPr>
            <p:cNvPr id="9" name="Rectangle 8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="" xmlns:p14="http://schemas.microsoft.com/office/powerpoint/2010/main" val="28653874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971655" y="235528"/>
            <a:ext cx="7881400" cy="8474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Définition de l’épreuve en </a:t>
            </a:r>
            <a:r>
              <a:rPr lang="fr-FR" sz="2500" dirty="0" err="1" smtClean="0">
                <a:latin typeface="Arial Black" panose="020B0A04020102020204" pitchFamily="34" charset="0"/>
              </a:rPr>
              <a:t>CCF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632066"/>
            <a:ext cx="7881937" cy="45989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4863" lvl="2" indent="-177800">
              <a:buClr>
                <a:srgbClr val="5AA1D8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5AA1D8"/>
              </a:buClr>
              <a:buNone/>
            </a:pPr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/>
        </p:nvSpPr>
        <p:spPr>
          <a:xfrm>
            <a:off x="857250" y="64960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648450" y="247650"/>
            <a:ext cx="2495550" cy="552450"/>
          </a:xfrm>
          <a:prstGeom prst="wedgeRoundRectCallout">
            <a:avLst>
              <a:gd name="adj1" fmla="val -58648"/>
              <a:gd name="adj2" fmla="val 1073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classe de Terminale</a:t>
            </a:r>
            <a:endParaRPr lang="fr-FR" dirty="0"/>
          </a:p>
        </p:txBody>
      </p:sp>
      <p:graphicFrame>
        <p:nvGraphicFramePr>
          <p:cNvPr id="23" name="Diagramme 22"/>
          <p:cNvGraphicFramePr/>
          <p:nvPr/>
        </p:nvGraphicFramePr>
        <p:xfrm>
          <a:off x="590550" y="1397000"/>
          <a:ext cx="81915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302520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2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9"/>
            <a:ext cx="6176063" cy="982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err="1" smtClean="0">
                <a:solidFill>
                  <a:srgbClr val="5AA1D8"/>
                </a:solidFill>
                <a:latin typeface="Arial Black" panose="020B0A04020102020204" pitchFamily="34" charset="0"/>
              </a:rPr>
              <a:t>EP</a:t>
            </a:r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 2 : Épreuve en ponctuel </a:t>
            </a:r>
          </a:p>
          <a:p>
            <a:endParaRPr lang="fr-FR" sz="2000" b="1" dirty="0" smtClean="0">
              <a:solidFill>
                <a:srgbClr val="5AA1D8"/>
              </a:solidFill>
              <a:latin typeface="Arial Black" pitchFamily="34" charset="0"/>
            </a:endParaRPr>
          </a:p>
          <a:p>
            <a:r>
              <a:rPr lang="fr-FR" sz="2000" b="1" dirty="0" smtClean="0">
                <a:solidFill>
                  <a:srgbClr val="5AA1D8"/>
                </a:solidFill>
                <a:latin typeface="Arial Black" pitchFamily="34" charset="0"/>
              </a:rPr>
              <a:t>Évaluation des compétences du PÔLE 2    « Accueil, services et commercialisation en HCR»</a:t>
            </a:r>
            <a:endParaRPr lang="fr-FR" sz="2000" dirty="0">
              <a:solidFill>
                <a:srgbClr val="5AA1D8"/>
              </a:solidFill>
              <a:latin typeface="Arial Black" pitchFamily="34" charset="0"/>
            </a:endParaRPr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590800" y="3421888"/>
            <a:ext cx="6290993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r>
              <a:rPr lang="fr-FR" sz="1600" b="1" dirty="0" smtClean="0"/>
              <a:t>Compétence 3 - Accueillir, prendre en charge, renseigner le client et contribuer à la vente des prestations.</a:t>
            </a:r>
            <a:endParaRPr lang="fr-FR" sz="1600" dirty="0" smtClean="0"/>
          </a:p>
          <a:p>
            <a:r>
              <a:rPr lang="fr-FR" sz="1600" dirty="0" smtClean="0"/>
              <a:t> </a:t>
            </a:r>
            <a:r>
              <a:rPr lang="fr-FR" sz="1600" b="1" dirty="0" smtClean="0"/>
              <a:t>Compétence 4 - Mettre en œuvre les techniques de mise en place et de préparation </a:t>
            </a:r>
            <a:r>
              <a:rPr lang="fr-FR" sz="1600" dirty="0" smtClean="0"/>
              <a:t>dans le respect des consignes et des règles d’hygiène et de sécurité.</a:t>
            </a:r>
          </a:p>
          <a:p>
            <a:r>
              <a:rPr lang="fr-FR" sz="1600" b="1" dirty="0" smtClean="0"/>
              <a:t>Compétence 5 - Mettre en œuvre les techniques professionnelles, assurer la prestation et son suivi </a:t>
            </a:r>
            <a:r>
              <a:rPr lang="fr-FR" sz="1600" dirty="0" smtClean="0"/>
              <a:t>dans un objectif de satisfaction client.</a:t>
            </a:r>
          </a:p>
          <a:p>
            <a:r>
              <a:rPr lang="fr-FR" sz="1600" b="1" dirty="0" smtClean="0"/>
              <a:t>Compétence 6 - Communiquer</a:t>
            </a:r>
            <a:r>
              <a:rPr lang="fr-FR" sz="1600" dirty="0" smtClean="0"/>
              <a:t> en fonction du contexte professionnel et en respectant les usages de la profession.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  </a:t>
            </a:r>
            <a:endParaRPr lang="fr-FR" dirty="0"/>
          </a:p>
        </p:txBody>
      </p:sp>
      <p:grpSp>
        <p:nvGrpSpPr>
          <p:cNvPr id="2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285658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19255" y="0"/>
            <a:ext cx="7881400" cy="8474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Définition de l’épreuve en Ponctuel – </a:t>
            </a:r>
            <a:r>
              <a:rPr lang="fr-FR" sz="1200" dirty="0" smtClean="0">
                <a:latin typeface="Arial Black" panose="020B0A04020102020204" pitchFamily="34" charset="0"/>
              </a:rPr>
              <a:t>Durée 5 heures</a:t>
            </a:r>
            <a:endParaRPr lang="fr-FR" sz="12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632066"/>
            <a:ext cx="7881937" cy="45989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4863" lvl="2" indent="-177800">
              <a:buClr>
                <a:srgbClr val="5AA1D8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5AA1D8"/>
              </a:buClr>
              <a:buNone/>
            </a:pPr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691489" y="3587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12</a:t>
            </a:fld>
            <a:endParaRPr lang="fr-FR" dirty="0"/>
          </a:p>
        </p:txBody>
      </p:sp>
      <p:graphicFrame>
        <p:nvGraphicFramePr>
          <p:cNvPr id="10" name="Diagramme 9"/>
          <p:cNvGraphicFramePr/>
          <p:nvPr/>
        </p:nvGraphicFramePr>
        <p:xfrm>
          <a:off x="0" y="552450"/>
          <a:ext cx="8896350" cy="596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7102768" y="552449"/>
            <a:ext cx="17745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30 mn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69468" y="1314449"/>
            <a:ext cx="17745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30 mn</a:t>
            </a:r>
          </a:p>
        </p:txBody>
      </p:sp>
      <p:sp>
        <p:nvSpPr>
          <p:cNvPr id="16" name="Rectangle 15"/>
          <p:cNvSpPr/>
          <p:nvPr/>
        </p:nvSpPr>
        <p:spPr>
          <a:xfrm rot="5400000">
            <a:off x="7234566" y="3977020"/>
            <a:ext cx="3295647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 heures</a:t>
            </a:r>
          </a:p>
        </p:txBody>
      </p:sp>
    </p:spTree>
    <p:extLst>
      <p:ext uri="{BB962C8B-B14F-4D97-AF65-F5344CB8AC3E}">
        <p14:creationId xmlns="" xmlns:p14="http://schemas.microsoft.com/office/powerpoint/2010/main" val="12302520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2" grpId="0"/>
      <p:bldP spid="15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971655" y="235528"/>
            <a:ext cx="7881400" cy="8474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Définition de l’épreuve en Ponctuel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632066"/>
            <a:ext cx="7881937" cy="45989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4863" lvl="2" indent="-177800">
              <a:buClr>
                <a:srgbClr val="5AA1D8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5AA1D8"/>
              </a:buClr>
              <a:buNone/>
            </a:pPr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/>
        </p:nvSpPr>
        <p:spPr>
          <a:xfrm>
            <a:off x="857250" y="64960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3" name="Diagramme 22"/>
          <p:cNvGraphicFramePr/>
          <p:nvPr/>
        </p:nvGraphicFramePr>
        <p:xfrm>
          <a:off x="590550" y="1397000"/>
          <a:ext cx="81915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302520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63137" y="239189"/>
            <a:ext cx="6176063" cy="982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Épreuve EP2  : Carnet personnel de techniques professionnelles </a:t>
            </a:r>
          </a:p>
          <a:p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Comment amener l’élève à construire son carnet personnel de techniques professionnelles ?</a:t>
            </a:r>
          </a:p>
        </p:txBody>
      </p:sp>
      <p:grpSp>
        <p:nvGrpSpPr>
          <p:cNvPr id="2" name="Grouper 9"/>
          <p:cNvGrpSpPr/>
          <p:nvPr/>
        </p:nvGrpSpPr>
        <p:grpSpPr>
          <a:xfrm>
            <a:off x="2964698" y="179613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3505200" y="64960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85658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66700" y="295186"/>
            <a:ext cx="7943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5AA1D8"/>
                </a:solidFill>
                <a:latin typeface="Arial Black" pitchFamily="34" charset="0"/>
              </a:rPr>
              <a:t>Épreuve EP2 CAP C&amp;S en HCR, consignes de travail ... </a:t>
            </a:r>
            <a:br>
              <a:rPr lang="fr-FR" b="1" dirty="0" smtClean="0">
                <a:solidFill>
                  <a:srgbClr val="5AA1D8"/>
                </a:solidFill>
                <a:latin typeface="Arial Black" pitchFamily="34" charset="0"/>
              </a:rPr>
            </a:br>
            <a:r>
              <a:rPr lang="fr-FR" b="1" dirty="0" smtClean="0">
                <a:solidFill>
                  <a:srgbClr val="5AA1D8"/>
                </a:solidFill>
                <a:latin typeface="Arial Black" pitchFamily="34" charset="0"/>
              </a:rPr>
              <a:t>Le carnet personnel de techniques professionnelles</a:t>
            </a:r>
            <a:endParaRPr lang="fr-FR" dirty="0">
              <a:solidFill>
                <a:srgbClr val="5AA1D8"/>
              </a:solidFill>
              <a:latin typeface="Arial Black" pitchFamily="34" charset="0"/>
            </a:endParaRPr>
          </a:p>
        </p:txBody>
      </p:sp>
      <p:pic>
        <p:nvPicPr>
          <p:cNvPr id="6" name="Picture 2" descr="Résultat de recherche d'images pour &quot;carnet personnel&quot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137889">
            <a:off x="868946" y="1855391"/>
            <a:ext cx="3704260" cy="3292676"/>
          </a:xfrm>
          <a:prstGeom prst="rect">
            <a:avLst/>
          </a:prstGeom>
          <a:noFill/>
        </p:spPr>
      </p:pic>
      <p:pic>
        <p:nvPicPr>
          <p:cNvPr id="7" name="Picture 4" descr="Image associé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332822">
            <a:off x="4621783" y="1501823"/>
            <a:ext cx="3389385" cy="38125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66700" y="295186"/>
            <a:ext cx="7943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5AA1D8"/>
                </a:solidFill>
                <a:latin typeface="Arial Black" pitchFamily="34" charset="0"/>
              </a:rPr>
              <a:t>Épreuve EP2 CAP C&amp;S en HCR, consignes de travail ... </a:t>
            </a:r>
            <a:br>
              <a:rPr lang="fr-FR" b="1" dirty="0" smtClean="0">
                <a:solidFill>
                  <a:srgbClr val="5AA1D8"/>
                </a:solidFill>
                <a:latin typeface="Arial Black" pitchFamily="34" charset="0"/>
              </a:rPr>
            </a:br>
            <a:r>
              <a:rPr lang="fr-FR" b="1" dirty="0" smtClean="0">
                <a:solidFill>
                  <a:srgbClr val="5AA1D8"/>
                </a:solidFill>
                <a:latin typeface="Arial Black" pitchFamily="34" charset="0"/>
              </a:rPr>
              <a:t>Le carnet personnel de techniques professionnelles</a:t>
            </a:r>
            <a:endParaRPr lang="fr-FR" dirty="0">
              <a:solidFill>
                <a:srgbClr val="5AA1D8"/>
              </a:solidFill>
              <a:latin typeface="Arial Black" pitchFamily="34" charset="0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2937396" y="1071635"/>
          <a:ext cx="5920854" cy="4514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1950" y="2966113"/>
            <a:ext cx="2139287" cy="2552132"/>
          </a:xfrm>
          <a:prstGeom prst="wedgeRectCallout">
            <a:avLst>
              <a:gd name="adj1" fmla="val 112344"/>
              <a:gd name="adj2" fmla="val -44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À construire tout au long de sa formation,</a:t>
            </a:r>
          </a:p>
          <a:p>
            <a:pPr algn="ctr"/>
            <a:r>
              <a:rPr lang="fr-FR" dirty="0" smtClean="0"/>
              <a:t>Permet de compiler les informations nécessaires à son parcours</a:t>
            </a:r>
          </a:p>
          <a:p>
            <a:pPr algn="ctr"/>
            <a:endParaRPr lang="fr-FR" dirty="0"/>
          </a:p>
        </p:txBody>
      </p:sp>
      <p:sp>
        <p:nvSpPr>
          <p:cNvPr id="6" name="Espace réservé du pied de page 4"/>
          <p:cNvSpPr txBox="1">
            <a:spLocks/>
          </p:cNvSpPr>
          <p:nvPr/>
        </p:nvSpPr>
        <p:spPr>
          <a:xfrm>
            <a:off x="857250" y="64960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86050" y="296339"/>
            <a:ext cx="6457950" cy="982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Épreuve EP2 : entretiens d’explicitation </a:t>
            </a:r>
          </a:p>
          <a:p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3 situations ?</a:t>
            </a:r>
          </a:p>
          <a:p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3 entretiens </a:t>
            </a:r>
          </a:p>
          <a:p>
            <a:pPr algn="ctr"/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d’explicitations ?</a:t>
            </a:r>
          </a:p>
        </p:txBody>
      </p:sp>
      <p:grpSp>
        <p:nvGrpSpPr>
          <p:cNvPr id="2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</p:grpSp>
      <p:sp>
        <p:nvSpPr>
          <p:cNvPr id="6" name="Espace réservé du pied de page 4"/>
          <p:cNvSpPr txBox="1">
            <a:spLocks/>
          </p:cNvSpPr>
          <p:nvPr/>
        </p:nvSpPr>
        <p:spPr>
          <a:xfrm>
            <a:off x="3505200" y="62674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85658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38150" y="286435"/>
            <a:ext cx="82486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solidFill>
                  <a:srgbClr val="5AA1D8"/>
                </a:solidFill>
                <a:latin typeface="Arial Black" pitchFamily="34" charset="0"/>
              </a:rPr>
              <a:t>Épreuve EP2 CAP C&amp;S en HCR, consignes de travail ... Comment aborder les 3 entretiens d’explicitation ?</a:t>
            </a:r>
            <a:endParaRPr lang="fr-FR" sz="1600" dirty="0">
              <a:solidFill>
                <a:srgbClr val="5AA1D8"/>
              </a:solidFill>
              <a:latin typeface="Arial Black" pitchFamily="34" charset="0"/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323850" y="1104900"/>
          <a:ext cx="8229600" cy="575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pied de page 4"/>
          <p:cNvSpPr txBox="1">
            <a:spLocks/>
          </p:cNvSpPr>
          <p:nvPr/>
        </p:nvSpPr>
        <p:spPr>
          <a:xfrm>
            <a:off x="0" y="64960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19</a:t>
            </a:fld>
            <a:endParaRPr lang="fr-FR"/>
          </a:p>
        </p:txBody>
      </p:sp>
      <p:graphicFrame>
        <p:nvGraphicFramePr>
          <p:cNvPr id="3" name="Diagramme 2"/>
          <p:cNvGraphicFramePr/>
          <p:nvPr/>
        </p:nvGraphicFramePr>
        <p:xfrm>
          <a:off x="0" y="819150"/>
          <a:ext cx="9144000" cy="575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438150" y="286435"/>
            <a:ext cx="8248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5AA1D8"/>
                </a:solidFill>
                <a:latin typeface="Arial Black" pitchFamily="34" charset="0"/>
              </a:rPr>
              <a:t>Épreuve EP2 CAP C&amp;S en HCR, consignes de travail ... Comment organiser les entretiens d’explicitation ?</a:t>
            </a:r>
            <a:endParaRPr lang="fr-FR" dirty="0">
              <a:solidFill>
                <a:srgbClr val="5AA1D8"/>
              </a:solidFill>
              <a:latin typeface="Arial Black" pitchFamily="34" charset="0"/>
            </a:endParaRPr>
          </a:p>
        </p:txBody>
      </p:sp>
      <p:sp>
        <p:nvSpPr>
          <p:cNvPr id="5" name="Espace réservé du pied de page 4"/>
          <p:cNvSpPr txBox="1">
            <a:spLocks/>
          </p:cNvSpPr>
          <p:nvPr/>
        </p:nvSpPr>
        <p:spPr>
          <a:xfrm>
            <a:off x="247650" y="64960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05400" y="182889"/>
            <a:ext cx="7881400" cy="1286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500" dirty="0" smtClean="0">
              <a:latin typeface="Arial Black" panose="020B0A04020102020204" pitchFamily="34" charset="0"/>
            </a:endParaRPr>
          </a:p>
          <a:p>
            <a:endParaRPr lang="fr-FR" sz="2500" dirty="0" smtClean="0">
              <a:latin typeface="Arial Black" panose="020B0A04020102020204" pitchFamily="34" charset="0"/>
            </a:endParaRPr>
          </a:p>
          <a:p>
            <a:r>
              <a:rPr lang="fr-FR" sz="2500" dirty="0" smtClean="0">
                <a:latin typeface="Arial Black" panose="020B0A04020102020204" pitchFamily="34" charset="0"/>
              </a:rPr>
              <a:t>SOMMAIRE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5"/>
          <p:cNvSpPr txBox="1">
            <a:spLocks/>
          </p:cNvSpPr>
          <p:nvPr/>
        </p:nvSpPr>
        <p:spPr>
          <a:xfrm>
            <a:off x="862013" y="1868620"/>
            <a:ext cx="7881937" cy="33344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règlement d’examen</a:t>
            </a:r>
          </a:p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EP1 : Épreuves en </a:t>
            </a:r>
            <a:r>
              <a:rPr lang="fr-FR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CCF</a:t>
            </a:r>
            <a:endParaRPr lang="fr-F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EP1 : : Épreuves en Ponctuel</a:t>
            </a:r>
          </a:p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EP2 : Épreuves en </a:t>
            </a:r>
            <a:r>
              <a:rPr lang="fr-FR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CCF</a:t>
            </a:r>
            <a:endParaRPr lang="fr-F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EP2 : : Épreuves en Ponctuel</a:t>
            </a:r>
          </a:p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entretiens d’explicitation</a:t>
            </a:r>
          </a:p>
          <a:p>
            <a:pPr>
              <a:buClr>
                <a:srgbClr val="5AA1D8"/>
              </a:buClr>
              <a:buFont typeface="Wingdings" panose="05000000000000000000" pitchFamily="2" charset="2"/>
              <a:buChar char="§"/>
            </a:pPr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documents supports obligés</a:t>
            </a:r>
          </a:p>
          <a:p>
            <a:pPr>
              <a:buClr>
                <a:srgbClr val="E96667"/>
              </a:buClr>
            </a:pPr>
            <a:endParaRPr lang="fr-FR" dirty="0" smtClean="0"/>
          </a:p>
          <a:p>
            <a:pPr algn="r">
              <a:buClr>
                <a:srgbClr val="E96667"/>
              </a:buClr>
              <a:buNone/>
            </a:pPr>
            <a:r>
              <a:rPr lang="fr-FR" sz="2000" b="1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 : GAP du 27 octobre 2017</a:t>
            </a:r>
          </a:p>
          <a:p>
            <a:pPr>
              <a:buClr>
                <a:srgbClr val="E96667"/>
              </a:buClr>
            </a:pPr>
            <a:endParaRPr lang="fr-FR" sz="1800" b="1" u="sng" dirty="0"/>
          </a:p>
        </p:txBody>
      </p:sp>
      <p:grpSp>
        <p:nvGrpSpPr>
          <p:cNvPr id="4" name="Grouper 9"/>
          <p:cNvGrpSpPr/>
          <p:nvPr/>
        </p:nvGrpSpPr>
        <p:grpSpPr>
          <a:xfrm>
            <a:off x="932967" y="568605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1352550" y="64960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5132791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86050" y="258239"/>
            <a:ext cx="6457950" cy="982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err="1" smtClean="0">
                <a:solidFill>
                  <a:srgbClr val="5AA1D8"/>
                </a:solidFill>
                <a:latin typeface="Arial Black" panose="020B0A04020102020204" pitchFamily="34" charset="0"/>
              </a:rPr>
              <a:t>EP</a:t>
            </a:r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 2 : Support à fournir lors des entretiens d’explicitation</a:t>
            </a:r>
          </a:p>
          <a:p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endParaRPr lang="fr-FR" sz="3200" dirty="0" smtClean="0"/>
          </a:p>
          <a:p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Quels supports l’élève devra-t-il nous présenter ?</a:t>
            </a:r>
          </a:p>
          <a:p>
            <a:endParaRPr lang="fr-FR" sz="3200" dirty="0" smtClean="0">
              <a:solidFill>
                <a:srgbClr val="5AA1D8"/>
              </a:solidFill>
              <a:latin typeface="Arial Black" panose="020B0A040201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/>
              <a:t>  Un support présentant 	l’environnement touristique et local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/>
              <a:t>  Un support commercial personnel 	adapté à une situation de vente et 	permettant de valoriser des produits 	et spécialités culinaires locales</a:t>
            </a:r>
          </a:p>
          <a:p>
            <a:pPr algn="ctr"/>
            <a:endParaRPr lang="fr-FR" sz="3200" dirty="0" smtClean="0">
              <a:solidFill>
                <a:srgbClr val="5AA1D8"/>
              </a:solidFill>
              <a:latin typeface="Arial Black" pitchFamily="34" charset="0"/>
            </a:endParaRPr>
          </a:p>
        </p:txBody>
      </p:sp>
      <p:grpSp>
        <p:nvGrpSpPr>
          <p:cNvPr id="2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285658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38150" y="286435"/>
            <a:ext cx="8248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5AA1D8"/>
                </a:solidFill>
                <a:latin typeface="Arial Black" pitchFamily="34" charset="0"/>
              </a:rPr>
              <a:t>Épreuve EP2 CAP C&amp;S en HCR, Consignes académiques pour la construction des supports</a:t>
            </a:r>
            <a:endParaRPr lang="fr-FR" dirty="0">
              <a:solidFill>
                <a:srgbClr val="5AA1D8"/>
              </a:solidFill>
              <a:latin typeface="Arial Black" pitchFamily="34" charset="0"/>
            </a:endParaRPr>
          </a:p>
        </p:txBody>
      </p:sp>
      <p:sp>
        <p:nvSpPr>
          <p:cNvPr id="5" name="Espace réservé du pied de page 4"/>
          <p:cNvSpPr txBox="1">
            <a:spLocks/>
          </p:cNvSpPr>
          <p:nvPr/>
        </p:nvSpPr>
        <p:spPr>
          <a:xfrm>
            <a:off x="247650" y="64960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238539" y="1028700"/>
          <a:ext cx="8486361" cy="5491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397171"/>
            <a:ext cx="6305550" cy="700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cap="small" dirty="0" smtClean="0">
                <a:solidFill>
                  <a:schemeClr val="bg1"/>
                </a:solidFill>
              </a:rPr>
              <a:t>Où trouver les Grilles d’évaluation ?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</a:p>
          <a:p>
            <a:endParaRPr lang="fr-FR" dirty="0" smtClean="0">
              <a:solidFill>
                <a:srgbClr val="000000"/>
              </a:solidFill>
              <a:ea typeface="Calibri" pitchFamily="34" charset="0"/>
              <a:cs typeface="Times New Roman,Italic"/>
            </a:endParaRPr>
          </a:p>
          <a:p>
            <a:r>
              <a:rPr lang="fr-FR" dirty="0" smtClean="0">
                <a:solidFill>
                  <a:srgbClr val="000000"/>
                </a:solidFill>
                <a:ea typeface="Calibri" pitchFamily="34" charset="0"/>
                <a:cs typeface="Times New Roman,Italic"/>
              </a:rPr>
              <a:t>Les grilles d’évaluation sont </a:t>
            </a:r>
            <a:r>
              <a:rPr lang="fr-FR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téléchargeables sur le site académique à la rubrique </a:t>
            </a:r>
            <a:endParaRPr lang="fr-FR" sz="1050" dirty="0" smtClean="0"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« Grilles d’évaluation </a:t>
            </a:r>
            <a:r>
              <a:rPr lang="fr-FR" b="1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CCF</a:t>
            </a:r>
            <a:r>
              <a:rPr lang="fr-FR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 »</a:t>
            </a:r>
            <a:r>
              <a:rPr lang="fr-FR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pour les établissements en Contrôle en Cours de Formation </a:t>
            </a:r>
            <a:r>
              <a:rPr lang="fr-FR" dirty="0" smtClean="0">
                <a:solidFill>
                  <a:srgbClr val="000000"/>
                </a:solidFill>
                <a:ea typeface="Calibri" pitchFamily="34" charset="0"/>
                <a:cs typeface="Times New Roman,Italic"/>
              </a:rPr>
              <a:t>à l’adresse suivante </a:t>
            </a:r>
            <a:r>
              <a:rPr lang="fr-FR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  <a:hlinkClick r:id="rId2"/>
              </a:rPr>
              <a:t>http://ecogestionlp.enseigne.ac-lyon.fr/spip/spip.php?rubrique826&amp;lang=fr</a:t>
            </a:r>
            <a:endParaRPr lang="fr-FR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Ou</a:t>
            </a:r>
            <a:r>
              <a:rPr lang="fr-FR" dirty="0" smtClean="0">
                <a:solidFill>
                  <a:srgbClr val="000000"/>
                </a:solidFill>
                <a:ea typeface="Calibri" pitchFamily="34" charset="0"/>
                <a:cs typeface="Times New Roman,Italic"/>
              </a:rPr>
              <a:t> </a:t>
            </a:r>
            <a:endParaRPr lang="fr-FR" sz="1050" dirty="0" smtClean="0"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 smtClean="0">
              <a:solidFill>
                <a:srgbClr val="000000"/>
              </a:solidFill>
              <a:ea typeface="Calibri" pitchFamily="34" charset="0"/>
              <a:cs typeface="Times New Roman,Italic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rgbClr val="000000"/>
                </a:solidFill>
                <a:ea typeface="Calibri" pitchFamily="34" charset="0"/>
                <a:cs typeface="Times New Roman,Italic"/>
              </a:rPr>
              <a:t>Les grilles d’évaluation ponctuelles sont également consultables et </a:t>
            </a:r>
            <a:r>
              <a:rPr lang="fr-FR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téléchargeables à l’adresse suivante</a:t>
            </a:r>
            <a:endParaRPr lang="fr-FR" sz="1050" dirty="0" smtClean="0"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ea typeface="Calibri" pitchFamily="34" charset="0"/>
                <a:cs typeface="Times New Roman" pitchFamily="18" charset="0"/>
                <a:hlinkClick r:id="rId3"/>
              </a:rPr>
              <a:t>http://www.hotellerie-restauration.ac-versailles.fr/spip.php?article2761</a:t>
            </a:r>
            <a:endParaRPr lang="fr-FR" dirty="0" smtClean="0"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050" dirty="0" smtClean="0">
              <a:cs typeface="Times New Roman" pitchFamily="18" charset="0"/>
            </a:endParaRPr>
          </a:p>
          <a:p>
            <a:r>
              <a:rPr lang="fr-FR" sz="2400" b="1" cap="small" dirty="0" smtClean="0">
                <a:solidFill>
                  <a:schemeClr val="bg1"/>
                </a:solidFill>
              </a:rPr>
              <a:t>Informations à retrouver sur le site Économie Gestion en </a:t>
            </a:r>
            <a:r>
              <a:rPr lang="fr-FR" sz="2400" b="1" cap="small" dirty="0" err="1" smtClean="0">
                <a:solidFill>
                  <a:schemeClr val="bg1"/>
                </a:solidFill>
              </a:rPr>
              <a:t>LP</a:t>
            </a:r>
            <a:r>
              <a:rPr lang="fr-FR" sz="2400" b="1" cap="small" dirty="0" smtClean="0">
                <a:solidFill>
                  <a:schemeClr val="bg1"/>
                </a:solidFill>
              </a:rPr>
              <a:t> :  </a:t>
            </a:r>
            <a:r>
              <a:rPr lang="fr-FR" b="1" dirty="0" smtClean="0">
                <a:solidFill>
                  <a:schemeClr val="accent5"/>
                </a:solidFill>
                <a:hlinkClick r:id="rId4"/>
              </a:rPr>
              <a:t>http://ecogestionlp.enseigne.ac-lyon.fr/spip/spip.php?rubrique324&amp;lang=fr</a:t>
            </a:r>
            <a:endParaRPr lang="fr-FR" b="1" dirty="0" smtClean="0">
              <a:solidFill>
                <a:schemeClr val="accent5"/>
              </a:solidFill>
            </a:endParaRPr>
          </a:p>
          <a:p>
            <a:endParaRPr lang="fr-FR" b="1" dirty="0" smtClean="0">
              <a:solidFill>
                <a:schemeClr val="accent5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050" dirty="0" smtClean="0"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5987380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239189"/>
            <a:ext cx="5590311" cy="982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Le règlement d’examen</a:t>
            </a:r>
            <a:endParaRPr lang="fr-FR" sz="32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38149" y="1040458"/>
          <a:ext cx="8324851" cy="4541191"/>
        </p:xfrm>
        <a:graphic>
          <a:graphicData uri="http://schemas.openxmlformats.org/drawingml/2006/table">
            <a:tbl>
              <a:tblPr/>
              <a:tblGrid>
                <a:gridCol w="2565718"/>
                <a:gridCol w="521137"/>
                <a:gridCol w="777540"/>
                <a:gridCol w="847470"/>
                <a:gridCol w="1247064"/>
                <a:gridCol w="924058"/>
                <a:gridCol w="1441864"/>
              </a:tblGrid>
              <a:tr h="261601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b="1" i="1" dirty="0">
                          <a:latin typeface="Arial"/>
                          <a:ea typeface="Calibri"/>
                          <a:cs typeface="Times New Roman"/>
                        </a:rPr>
                        <a:t>Spécialité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b="1" i="1" dirty="0">
                          <a:latin typeface="Arial"/>
                          <a:ea typeface="Calibri"/>
                          <a:cs typeface="Times New Roman"/>
                        </a:rPr>
                        <a:t>« </a:t>
                      </a:r>
                      <a:r>
                        <a:rPr lang="fr-FR" sz="1300" b="1" dirty="0">
                          <a:latin typeface="Arial"/>
                          <a:ea typeface="Calibri"/>
                          <a:cs typeface="Times New Roman"/>
                        </a:rPr>
                        <a:t>Commercialisation et Services en Hôtel-Café-Restaurant </a:t>
                      </a:r>
                      <a:r>
                        <a:rPr lang="fr-FR" sz="1300" b="1" dirty="0" smtClean="0">
                          <a:latin typeface="Arial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3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" indent="-45720"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  <a:cs typeface="Times New Roman"/>
                        </a:rPr>
                        <a:t>de certificat d'aptitude professionnelle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Scolaires </a:t>
                      </a: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(établissements publics et privés sous contrat)</a:t>
                      </a: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Apprentis </a:t>
                      </a: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(CFA et sections d'apprentissage habilités)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Formation professionnelle continue </a:t>
                      </a: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(établissements publics)</a:t>
                      </a: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Scolaires </a:t>
                      </a: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(établissements privés hors contrat)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Apprentis </a:t>
                      </a: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(CFA et sections d'apprentissage non habilités)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Formation professionnelle continue </a:t>
                      </a: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(établissements privés)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Enseignement à distance - candidats individuels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9128">
                <a:tc>
                  <a:txBody>
                    <a:bodyPr/>
                    <a:lstStyle/>
                    <a:p>
                      <a:pPr marL="13652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Épreuves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Unité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Coef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Modes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Durée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Modes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Durée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9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 spc="100">
                          <a:latin typeface="Arial"/>
                          <a:ea typeface="Calibri"/>
                          <a:cs typeface="Times New Roman"/>
                        </a:rPr>
                        <a:t>UNITÉS PROFESSIONNELLES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61299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EP 1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Organisation des prestations en HCR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UP1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4350" indent="-4965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96570" indent="-4965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CCF </a:t>
                      </a:r>
                      <a:r>
                        <a:rPr lang="fr-FR" sz="1000" baseline="30000">
                          <a:latin typeface="Arial"/>
                          <a:ea typeface="Calibri"/>
                          <a:cs typeface="Times New Roman"/>
                        </a:rPr>
                        <a:t>(1)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Ponctuel</a:t>
                      </a:r>
                      <a:b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écrit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6570" indent="-4965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 2 h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64">
                <a:tc>
                  <a:txBody>
                    <a:bodyPr/>
                    <a:lstStyle/>
                    <a:p>
                      <a:pPr marL="53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Calibri"/>
                          <a:cs typeface="Times New Roman"/>
                        </a:rPr>
                        <a:t>EP 2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Accueil, commercialisation et services en HCR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UP2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fr-FR" sz="1000" baseline="30000">
                          <a:latin typeface="Arial"/>
                          <a:ea typeface="Calibri"/>
                          <a:cs typeface="Times New Roman"/>
                        </a:rPr>
                        <a:t>(2)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latin typeface="Arial"/>
                          <a:ea typeface="Calibri"/>
                          <a:cs typeface="Times New Roman"/>
                        </a:rPr>
                        <a:t>CCF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libri"/>
                          <a:cs typeface="Times New Roman"/>
                        </a:rPr>
                        <a:t>Ponctuel pratique et oral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6 h </a:t>
                      </a:r>
                      <a:r>
                        <a:rPr lang="fr-FR" sz="1000" baseline="30000" dirty="0">
                          <a:latin typeface="Arial"/>
                          <a:ea typeface="Calibri"/>
                          <a:cs typeface="Times New Roman"/>
                        </a:rPr>
                        <a:t>(3)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Image 8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2612" y="2312670"/>
            <a:ext cx="9858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9"/>
            <a:ext cx="5928413" cy="982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err="1" smtClean="0">
                <a:solidFill>
                  <a:srgbClr val="5AA1D8"/>
                </a:solidFill>
                <a:latin typeface="Arial Black" panose="020B0A04020102020204" pitchFamily="34" charset="0"/>
              </a:rPr>
              <a:t>EP</a:t>
            </a:r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 1 : Épreuve en </a:t>
            </a:r>
            <a:r>
              <a:rPr lang="fr-FR" sz="3200" b="1" dirty="0" err="1" smtClean="0">
                <a:solidFill>
                  <a:srgbClr val="5AA1D8"/>
                </a:solidFill>
                <a:latin typeface="Arial Black" panose="020B0A04020102020204" pitchFamily="34" charset="0"/>
              </a:rPr>
              <a:t>CCF</a:t>
            </a:r>
            <a:r>
              <a:rPr lang="fr-FR" sz="3200" b="1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 </a:t>
            </a:r>
          </a:p>
          <a:p>
            <a:endParaRPr lang="fr-FR" sz="2000" b="1" dirty="0" smtClean="0">
              <a:solidFill>
                <a:srgbClr val="5AA1D8"/>
              </a:solidFill>
              <a:latin typeface="Arial Black" pitchFamily="34" charset="0"/>
            </a:endParaRPr>
          </a:p>
          <a:p>
            <a:r>
              <a:rPr lang="fr-FR" sz="2000" b="1" dirty="0" smtClean="0">
                <a:solidFill>
                  <a:srgbClr val="5AA1D8"/>
                </a:solidFill>
                <a:latin typeface="Arial Black" pitchFamily="34" charset="0"/>
              </a:rPr>
              <a:t>Évaluation des compétences du PÔLE 1 « Organisation des prestations en HCR »</a:t>
            </a:r>
            <a:endParaRPr lang="fr-FR" sz="2000" dirty="0">
              <a:solidFill>
                <a:srgbClr val="5AA1D8"/>
              </a:solidFill>
              <a:latin typeface="Arial Black" pitchFamily="34" charset="0"/>
            </a:endParaRPr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590800" y="3421888"/>
            <a:ext cx="6290993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r>
              <a:rPr lang="fr-FR" sz="1600" b="1" dirty="0" smtClean="0"/>
              <a:t>Compétence 1 - Réceptionner, contrôler et stocker les marchandises </a:t>
            </a:r>
            <a:r>
              <a:rPr lang="fr-FR" sz="1600" dirty="0" smtClean="0"/>
              <a:t>dans le respect de la règlementation en vigueur et en appliquant les techniques de prévention des risques liées à l’activité.</a:t>
            </a:r>
          </a:p>
          <a:p>
            <a:r>
              <a:rPr lang="fr-FR" sz="1600" dirty="0" smtClean="0"/>
              <a:t> </a:t>
            </a:r>
            <a:r>
              <a:rPr lang="fr-FR" sz="1600" b="1" dirty="0" smtClean="0"/>
              <a:t>Compétence 2 - Collecter les informations et ordonnancer ses activités </a:t>
            </a:r>
            <a:r>
              <a:rPr lang="fr-FR" sz="1600" dirty="0" smtClean="0"/>
              <a:t>dans le respect des consignes et du temps imparti.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  </a:t>
            </a:r>
            <a:endParaRPr lang="fr-FR" dirty="0"/>
          </a:p>
        </p:txBody>
      </p:sp>
      <p:grpSp>
        <p:nvGrpSpPr>
          <p:cNvPr id="7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285658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971655" y="235528"/>
            <a:ext cx="7881400" cy="8474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Définition de l’épreuve en </a:t>
            </a:r>
            <a:r>
              <a:rPr lang="fr-FR" sz="2500" dirty="0" err="1" smtClean="0">
                <a:latin typeface="Arial Black" panose="020B0A04020102020204" pitchFamily="34" charset="0"/>
              </a:rPr>
              <a:t>CCF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632066"/>
            <a:ext cx="7881937" cy="45989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4863" lvl="2" indent="-177800">
              <a:buClr>
                <a:srgbClr val="5AA1D8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5AA1D8"/>
              </a:buClr>
              <a:buNone/>
            </a:pPr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5</a:t>
            </a:fld>
            <a:endParaRPr lang="fr-FR" dirty="0"/>
          </a:p>
        </p:txBody>
      </p:sp>
      <p:graphicFrame>
        <p:nvGraphicFramePr>
          <p:cNvPr id="13" name="Diagramme 12"/>
          <p:cNvGraphicFramePr/>
          <p:nvPr/>
        </p:nvGraphicFramePr>
        <p:xfrm>
          <a:off x="706582" y="990601"/>
          <a:ext cx="7865918" cy="532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Espace réservé du pied de page 4"/>
          <p:cNvSpPr txBox="1">
            <a:spLocks/>
          </p:cNvSpPr>
          <p:nvPr/>
        </p:nvSpPr>
        <p:spPr>
          <a:xfrm>
            <a:off x="857250" y="64960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2520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9"/>
            <a:ext cx="5928413" cy="982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err="1" smtClean="0">
                <a:solidFill>
                  <a:srgbClr val="5AA1D8"/>
                </a:solidFill>
                <a:latin typeface="Arial Black" panose="020B0A04020102020204" pitchFamily="34" charset="0"/>
              </a:rPr>
              <a:t>EP</a:t>
            </a:r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 1 : Épreuve en ponctuel </a:t>
            </a:r>
          </a:p>
          <a:p>
            <a:endParaRPr lang="fr-FR" sz="2000" b="1" dirty="0" smtClean="0">
              <a:solidFill>
                <a:srgbClr val="5AA1D8"/>
              </a:solidFill>
              <a:latin typeface="Arial Black" pitchFamily="34" charset="0"/>
            </a:endParaRPr>
          </a:p>
          <a:p>
            <a:r>
              <a:rPr lang="fr-FR" sz="2000" b="1" dirty="0" smtClean="0">
                <a:solidFill>
                  <a:srgbClr val="5AA1D8"/>
                </a:solidFill>
                <a:latin typeface="Arial Black" pitchFamily="34" charset="0"/>
              </a:rPr>
              <a:t>Évaluation des compétences du PÔLE 1 « Organisation des prestations en HCR »</a:t>
            </a:r>
            <a:endParaRPr lang="fr-FR" sz="2000" dirty="0">
              <a:solidFill>
                <a:srgbClr val="5AA1D8"/>
              </a:solidFill>
              <a:latin typeface="Arial Black" pitchFamily="34" charset="0"/>
            </a:endParaRPr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590800" y="3421888"/>
            <a:ext cx="6290993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r>
              <a:rPr lang="fr-FR" sz="1600" b="1" dirty="0" smtClean="0"/>
              <a:t>Compétence 1 - Réceptionner, contrôler et stocker les marchandises </a:t>
            </a:r>
            <a:r>
              <a:rPr lang="fr-FR" sz="1600" dirty="0" smtClean="0"/>
              <a:t>dans le respect de la règlementation en vigueur et en appliquant les techniques de prévention des risques liées à l’activité.</a:t>
            </a:r>
          </a:p>
          <a:p>
            <a:r>
              <a:rPr lang="fr-FR" sz="1600" dirty="0" smtClean="0"/>
              <a:t> </a:t>
            </a:r>
            <a:r>
              <a:rPr lang="fr-FR" sz="1600" b="1" dirty="0" smtClean="0"/>
              <a:t>Compétence 2 - Collecter les informations et ordonnancer ses activités </a:t>
            </a:r>
            <a:r>
              <a:rPr lang="fr-FR" sz="1600" dirty="0" smtClean="0"/>
              <a:t>dans le respect des consignes et du temps imparti.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  </a:t>
            </a:r>
            <a:endParaRPr lang="fr-FR" dirty="0"/>
          </a:p>
        </p:txBody>
      </p:sp>
      <p:grpSp>
        <p:nvGrpSpPr>
          <p:cNvPr id="2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285658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62550" y="285750"/>
            <a:ext cx="7881400" cy="8474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Définition de l’épreuve en ponctuel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10" name="Image 9" descr="EP1_PONCT_CAP_CS_en_HCR-5.jpg (1476Ã118)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76300" y="2457450"/>
            <a:ext cx="7962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857250" y="64960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2520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967937" y="1915589"/>
            <a:ext cx="5928413" cy="982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err="1" smtClean="0">
                <a:solidFill>
                  <a:srgbClr val="5AA1D8"/>
                </a:solidFill>
                <a:latin typeface="Arial Black" panose="020B0A04020102020204" pitchFamily="34" charset="0"/>
              </a:rPr>
              <a:t>EP</a:t>
            </a:r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 2 : Épreuve en </a:t>
            </a:r>
            <a:r>
              <a:rPr lang="fr-FR" sz="3200" dirty="0" err="1" smtClean="0">
                <a:solidFill>
                  <a:srgbClr val="5AA1D8"/>
                </a:solidFill>
                <a:latin typeface="Arial Black" panose="020B0A04020102020204" pitchFamily="34" charset="0"/>
              </a:rPr>
              <a:t>CCF</a:t>
            </a:r>
            <a:r>
              <a:rPr lang="fr-FR" sz="32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 </a:t>
            </a:r>
          </a:p>
          <a:p>
            <a:endParaRPr lang="fr-FR" sz="2000" b="1" dirty="0" smtClean="0">
              <a:solidFill>
                <a:srgbClr val="5AA1D8"/>
              </a:solidFill>
              <a:latin typeface="Arial Black" pitchFamily="34" charset="0"/>
            </a:endParaRPr>
          </a:p>
          <a:p>
            <a:r>
              <a:rPr lang="fr-FR" sz="2000" b="1" dirty="0" smtClean="0">
                <a:solidFill>
                  <a:srgbClr val="5AA1D8"/>
                </a:solidFill>
                <a:latin typeface="Arial Black" pitchFamily="34" charset="0"/>
              </a:rPr>
              <a:t>Évaluation des compétences du PÔLE 2 « Accueil, services et commercialisation en HCR»</a:t>
            </a:r>
            <a:endParaRPr lang="fr-FR" sz="2000" dirty="0">
              <a:solidFill>
                <a:srgbClr val="5AA1D8"/>
              </a:solidFill>
              <a:latin typeface="Arial Black" pitchFamily="34" charset="0"/>
            </a:endParaRPr>
          </a:p>
        </p:txBody>
      </p:sp>
      <p:sp>
        <p:nvSpPr>
          <p:cNvPr id="6" name="Espace réservé du texte 4"/>
          <p:cNvSpPr txBox="1">
            <a:spLocks/>
          </p:cNvSpPr>
          <p:nvPr/>
        </p:nvSpPr>
        <p:spPr>
          <a:xfrm>
            <a:off x="2590800" y="3421888"/>
            <a:ext cx="6290993" cy="8826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r>
              <a:rPr lang="fr-FR" sz="1600" b="1" dirty="0" smtClean="0"/>
              <a:t>Compétence 3 - Accueillir, prendre en charge, renseigner le client et contribuer à la vente des prestations.</a:t>
            </a:r>
            <a:endParaRPr lang="fr-FR" sz="1600" dirty="0" smtClean="0"/>
          </a:p>
          <a:p>
            <a:r>
              <a:rPr lang="fr-FR" sz="1600" dirty="0" smtClean="0"/>
              <a:t> </a:t>
            </a:r>
            <a:r>
              <a:rPr lang="fr-FR" sz="1600" b="1" dirty="0" smtClean="0"/>
              <a:t>Compétence 4 - Mettre en œuvre les techniques de mise en place et de préparation </a:t>
            </a:r>
            <a:r>
              <a:rPr lang="fr-FR" sz="1600" dirty="0" smtClean="0"/>
              <a:t>dans le respect des consignes et des règles d’hygiène et de sécurité.</a:t>
            </a:r>
          </a:p>
          <a:p>
            <a:r>
              <a:rPr lang="fr-FR" sz="1600" b="1" dirty="0" smtClean="0"/>
              <a:t>Compétence 5 - Mettre en œuvre les techniques professionnelles, assurer la prestation et son suivi </a:t>
            </a:r>
            <a:r>
              <a:rPr lang="fr-FR" sz="1600" dirty="0" smtClean="0"/>
              <a:t>dans un objectif de satisfaction client.</a:t>
            </a:r>
          </a:p>
          <a:p>
            <a:r>
              <a:rPr lang="fr-FR" sz="1600" b="1" dirty="0" smtClean="0"/>
              <a:t>Compétence 6 - Communiquer</a:t>
            </a:r>
            <a:r>
              <a:rPr lang="fr-FR" sz="1600" dirty="0" smtClean="0"/>
              <a:t> en fonction du contexte professionnel et en respectant les usages de la profession.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  </a:t>
            </a:r>
            <a:endParaRPr lang="fr-FR" dirty="0"/>
          </a:p>
        </p:txBody>
      </p:sp>
      <p:grpSp>
        <p:nvGrpSpPr>
          <p:cNvPr id="2" name="Grouper 9"/>
          <p:cNvGrpSpPr/>
          <p:nvPr/>
        </p:nvGrpSpPr>
        <p:grpSpPr>
          <a:xfrm>
            <a:off x="3098048" y="1624689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5AA1D8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285658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971655" y="235528"/>
            <a:ext cx="7881400" cy="8474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 smtClean="0">
                <a:latin typeface="Arial Black" panose="020B0A04020102020204" pitchFamily="34" charset="0"/>
              </a:rPr>
              <a:t>Définition de l’épreuve en </a:t>
            </a:r>
            <a:r>
              <a:rPr lang="fr-FR" sz="2500" dirty="0" err="1" smtClean="0">
                <a:latin typeface="Arial Black" panose="020B0A04020102020204" pitchFamily="34" charset="0"/>
              </a:rPr>
              <a:t>CCF</a:t>
            </a:r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3"/>
          <p:cNvSpPr txBox="1">
            <a:spLocks/>
          </p:cNvSpPr>
          <p:nvPr/>
        </p:nvSpPr>
        <p:spPr>
          <a:xfrm>
            <a:off x="804863" y="1632066"/>
            <a:ext cx="7881937" cy="45989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4863" lvl="2" indent="-177800">
              <a:buClr>
                <a:srgbClr val="5AA1D8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5AA1D8"/>
              </a:buClr>
              <a:buNone/>
            </a:pPr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177800">
              <a:buClr>
                <a:srgbClr val="EE7444"/>
              </a:buClr>
              <a:buFont typeface="Lucida Grande"/>
              <a:buChar char="-"/>
            </a:pPr>
            <a:endParaRPr lang="fr-F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r 9"/>
          <p:cNvGrpSpPr/>
          <p:nvPr/>
        </p:nvGrpSpPr>
        <p:grpSpPr>
          <a:xfrm>
            <a:off x="920089" y="663517"/>
            <a:ext cx="525531" cy="171686"/>
            <a:chOff x="5391302" y="1426464"/>
            <a:chExt cx="604579" cy="197510"/>
          </a:xfrm>
          <a:solidFill>
            <a:srgbClr val="5AA1D8"/>
          </a:solidFill>
        </p:grpSpPr>
        <p:sp>
          <p:nvSpPr>
            <p:cNvPr id="5" name="Rectangle 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C5B465-768F-472B-948C-8202AA102334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/>
        </p:nvSpPr>
        <p:spPr>
          <a:xfrm>
            <a:off x="857250" y="6496050"/>
            <a:ext cx="563880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5AA1D8"/>
                </a:solidFill>
                <a:latin typeface="Arial Black" panose="020B0A04020102020204" pitchFamily="34" charset="0"/>
              </a:rPr>
              <a:t>Cahier des charges des épreuves professionnelles CAP C&amp;S en HCR</a:t>
            </a:r>
            <a:endParaRPr lang="fr-FR" sz="900" dirty="0">
              <a:solidFill>
                <a:srgbClr val="5AA1D8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Forme libre 14"/>
          <p:cNvSpPr/>
          <p:nvPr/>
        </p:nvSpPr>
        <p:spPr>
          <a:xfrm>
            <a:off x="2247900" y="1061523"/>
            <a:ext cx="6610350" cy="1024568"/>
          </a:xfrm>
          <a:custGeom>
            <a:avLst/>
            <a:gdLst>
              <a:gd name="connsiteX0" fmla="*/ 150824 w 904924"/>
              <a:gd name="connsiteY0" fmla="*/ 0 h 4547616"/>
              <a:gd name="connsiteX1" fmla="*/ 754100 w 904924"/>
              <a:gd name="connsiteY1" fmla="*/ 0 h 4547616"/>
              <a:gd name="connsiteX2" fmla="*/ 860749 w 904924"/>
              <a:gd name="connsiteY2" fmla="*/ 44175 h 4547616"/>
              <a:gd name="connsiteX3" fmla="*/ 904924 w 904924"/>
              <a:gd name="connsiteY3" fmla="*/ 150824 h 4547616"/>
              <a:gd name="connsiteX4" fmla="*/ 904924 w 904924"/>
              <a:gd name="connsiteY4" fmla="*/ 4547616 h 4547616"/>
              <a:gd name="connsiteX5" fmla="*/ 904924 w 904924"/>
              <a:gd name="connsiteY5" fmla="*/ 4547616 h 4547616"/>
              <a:gd name="connsiteX6" fmla="*/ 904924 w 904924"/>
              <a:gd name="connsiteY6" fmla="*/ 4547616 h 4547616"/>
              <a:gd name="connsiteX7" fmla="*/ 0 w 904924"/>
              <a:gd name="connsiteY7" fmla="*/ 4547616 h 4547616"/>
              <a:gd name="connsiteX8" fmla="*/ 0 w 904924"/>
              <a:gd name="connsiteY8" fmla="*/ 4547616 h 4547616"/>
              <a:gd name="connsiteX9" fmla="*/ 0 w 904924"/>
              <a:gd name="connsiteY9" fmla="*/ 4547616 h 4547616"/>
              <a:gd name="connsiteX10" fmla="*/ 0 w 904924"/>
              <a:gd name="connsiteY10" fmla="*/ 150824 h 4547616"/>
              <a:gd name="connsiteX11" fmla="*/ 44175 w 904924"/>
              <a:gd name="connsiteY11" fmla="*/ 44175 h 4547616"/>
              <a:gd name="connsiteX12" fmla="*/ 150824 w 904924"/>
              <a:gd name="connsiteY12" fmla="*/ 0 h 454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4924" h="4547616">
                <a:moveTo>
                  <a:pt x="904924" y="757953"/>
                </a:moveTo>
                <a:lnTo>
                  <a:pt x="904924" y="3789663"/>
                </a:lnTo>
                <a:cubicBezTo>
                  <a:pt x="904924" y="3990685"/>
                  <a:pt x="901762" y="4183475"/>
                  <a:pt x="896134" y="4325618"/>
                </a:cubicBezTo>
                <a:cubicBezTo>
                  <a:pt x="890505" y="4467762"/>
                  <a:pt x="882871" y="4547616"/>
                  <a:pt x="874912" y="4547616"/>
                </a:cubicBezTo>
                <a:lnTo>
                  <a:pt x="0" y="4547616"/>
                </a:lnTo>
                <a:lnTo>
                  <a:pt x="0" y="4547616"/>
                </a:lnTo>
                <a:lnTo>
                  <a:pt x="0" y="454761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74912" y="0"/>
                </a:lnTo>
                <a:cubicBezTo>
                  <a:pt x="882871" y="0"/>
                  <a:pt x="890505" y="79854"/>
                  <a:pt x="896134" y="221998"/>
                </a:cubicBezTo>
                <a:cubicBezTo>
                  <a:pt x="901762" y="364141"/>
                  <a:pt x="904924" y="556931"/>
                  <a:pt x="904924" y="757953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1" tIns="87989" rIns="131804" bIns="87991" numCol="1" spcCol="1270" anchor="ctr" anchorCtr="0">
            <a:noAutofit/>
          </a:bodyPr>
          <a:lstStyle/>
          <a:p>
            <a:pPr lvl="0"/>
            <a:r>
              <a:rPr lang="fr-FR" sz="1600" dirty="0" smtClean="0"/>
              <a:t>Évaluation organisée dans le cadre des séances pédagogiques habituelles</a:t>
            </a:r>
          </a:p>
          <a:p>
            <a:pPr lvl="0"/>
            <a:r>
              <a:rPr lang="fr-FR" sz="1600" dirty="0" smtClean="0"/>
              <a:t>Réalise les tâches demandées avec techniques professionnelles</a:t>
            </a:r>
          </a:p>
          <a:p>
            <a:pPr lvl="0"/>
            <a:r>
              <a:rPr lang="fr-FR" sz="1600" dirty="0" smtClean="0"/>
              <a:t>Échange avec le jury – </a:t>
            </a:r>
            <a:r>
              <a:rPr lang="fr-FR" sz="1600" b="1" dirty="0" smtClean="0"/>
              <a:t>entretien d’explicitation </a:t>
            </a:r>
            <a:r>
              <a:rPr lang="fr-FR" sz="1600" dirty="0" smtClean="0"/>
              <a:t>avec </a:t>
            </a:r>
            <a:r>
              <a:rPr lang="fr-FR" sz="1600" dirty="0" smtClean="0"/>
              <a:t>support (éventuellement)  </a:t>
            </a:r>
            <a:r>
              <a:rPr lang="fr-FR" sz="1600" dirty="0" smtClean="0"/>
              <a:t>à </a:t>
            </a:r>
            <a:r>
              <a:rPr lang="fr-FR" sz="1600" dirty="0" smtClean="0"/>
              <a:t>l’issue de la </a:t>
            </a:r>
            <a:r>
              <a:rPr lang="fr-FR" sz="1600" dirty="0" smtClean="0"/>
              <a:t>prestation </a:t>
            </a:r>
            <a:r>
              <a:rPr lang="fr-FR" sz="1600" b="1" dirty="0" smtClean="0"/>
              <a:t>(5 </a:t>
            </a:r>
            <a:r>
              <a:rPr lang="fr-FR" sz="1600" b="1" dirty="0" smtClean="0"/>
              <a:t>mn max)</a:t>
            </a:r>
            <a:endParaRPr lang="fr-FR" sz="1600" b="1" dirty="0"/>
          </a:p>
        </p:txBody>
      </p:sp>
      <p:sp>
        <p:nvSpPr>
          <p:cNvPr id="16" name="Forme libre 15"/>
          <p:cNvSpPr/>
          <p:nvPr/>
        </p:nvSpPr>
        <p:spPr>
          <a:xfrm>
            <a:off x="228600" y="952500"/>
            <a:ext cx="2019300" cy="1280710"/>
          </a:xfrm>
          <a:custGeom>
            <a:avLst/>
            <a:gdLst>
              <a:gd name="connsiteX0" fmla="*/ 0 w 2558034"/>
              <a:gd name="connsiteY0" fmla="*/ 188530 h 1131155"/>
              <a:gd name="connsiteX1" fmla="*/ 55219 w 2558034"/>
              <a:gd name="connsiteY1" fmla="*/ 55219 h 1131155"/>
              <a:gd name="connsiteX2" fmla="*/ 188530 w 2558034"/>
              <a:gd name="connsiteY2" fmla="*/ 0 h 1131155"/>
              <a:gd name="connsiteX3" fmla="*/ 2369504 w 2558034"/>
              <a:gd name="connsiteY3" fmla="*/ 0 h 1131155"/>
              <a:gd name="connsiteX4" fmla="*/ 2502815 w 2558034"/>
              <a:gd name="connsiteY4" fmla="*/ 55219 h 1131155"/>
              <a:gd name="connsiteX5" fmla="*/ 2558034 w 2558034"/>
              <a:gd name="connsiteY5" fmla="*/ 188530 h 1131155"/>
              <a:gd name="connsiteX6" fmla="*/ 2558034 w 2558034"/>
              <a:gd name="connsiteY6" fmla="*/ 942625 h 1131155"/>
              <a:gd name="connsiteX7" fmla="*/ 2502815 w 2558034"/>
              <a:gd name="connsiteY7" fmla="*/ 1075936 h 1131155"/>
              <a:gd name="connsiteX8" fmla="*/ 2369504 w 2558034"/>
              <a:gd name="connsiteY8" fmla="*/ 1131155 h 1131155"/>
              <a:gd name="connsiteX9" fmla="*/ 188530 w 2558034"/>
              <a:gd name="connsiteY9" fmla="*/ 1131155 h 1131155"/>
              <a:gd name="connsiteX10" fmla="*/ 55219 w 2558034"/>
              <a:gd name="connsiteY10" fmla="*/ 1075936 h 1131155"/>
              <a:gd name="connsiteX11" fmla="*/ 0 w 2558034"/>
              <a:gd name="connsiteY11" fmla="*/ 942625 h 1131155"/>
              <a:gd name="connsiteX12" fmla="*/ 0 w 2558034"/>
              <a:gd name="connsiteY12" fmla="*/ 188530 h 113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8034" h="1131155">
                <a:moveTo>
                  <a:pt x="0" y="188530"/>
                </a:moveTo>
                <a:cubicBezTo>
                  <a:pt x="0" y="138529"/>
                  <a:pt x="19863" y="90575"/>
                  <a:pt x="55219" y="55219"/>
                </a:cubicBezTo>
                <a:cubicBezTo>
                  <a:pt x="90575" y="19863"/>
                  <a:pt x="138529" y="0"/>
                  <a:pt x="188530" y="0"/>
                </a:cubicBezTo>
                <a:lnTo>
                  <a:pt x="2369504" y="0"/>
                </a:lnTo>
                <a:cubicBezTo>
                  <a:pt x="2419505" y="0"/>
                  <a:pt x="2467459" y="19863"/>
                  <a:pt x="2502815" y="55219"/>
                </a:cubicBezTo>
                <a:cubicBezTo>
                  <a:pt x="2538171" y="90575"/>
                  <a:pt x="2558034" y="138529"/>
                  <a:pt x="2558034" y="188530"/>
                </a:cubicBezTo>
                <a:lnTo>
                  <a:pt x="2558034" y="942625"/>
                </a:lnTo>
                <a:cubicBezTo>
                  <a:pt x="2558034" y="992626"/>
                  <a:pt x="2538171" y="1040580"/>
                  <a:pt x="2502815" y="1075936"/>
                </a:cubicBezTo>
                <a:cubicBezTo>
                  <a:pt x="2467459" y="1111292"/>
                  <a:pt x="2419505" y="1131155"/>
                  <a:pt x="2369504" y="1131155"/>
                </a:cubicBezTo>
                <a:lnTo>
                  <a:pt x="188530" y="1131155"/>
                </a:lnTo>
                <a:cubicBezTo>
                  <a:pt x="138529" y="1131155"/>
                  <a:pt x="90575" y="1111292"/>
                  <a:pt x="55219" y="1075936"/>
                </a:cubicBezTo>
                <a:cubicBezTo>
                  <a:pt x="19863" y="1040580"/>
                  <a:pt x="0" y="992626"/>
                  <a:pt x="0" y="942625"/>
                </a:cubicBezTo>
                <a:lnTo>
                  <a:pt x="0" y="18853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0958" tIns="158088" rIns="260958" bIns="158088" numCol="1" spcCol="1270" anchor="ctr" anchorCtr="0">
            <a:noAutofit/>
          </a:bodyPr>
          <a:lstStyle/>
          <a:p>
            <a:pPr lvl="0" algn="ctr"/>
            <a:r>
              <a:rPr lang="fr-FR" sz="2300" dirty="0" smtClean="0"/>
              <a:t>Activité d’Hôtellerie</a:t>
            </a:r>
            <a:endParaRPr lang="fr-FR" sz="2300" dirty="0"/>
          </a:p>
        </p:txBody>
      </p:sp>
      <p:sp>
        <p:nvSpPr>
          <p:cNvPr id="17" name="Forme libre 16"/>
          <p:cNvSpPr/>
          <p:nvPr/>
        </p:nvSpPr>
        <p:spPr>
          <a:xfrm>
            <a:off x="2152650" y="2349120"/>
            <a:ext cx="6762750" cy="1024568"/>
          </a:xfrm>
          <a:custGeom>
            <a:avLst/>
            <a:gdLst>
              <a:gd name="connsiteX0" fmla="*/ 150824 w 904924"/>
              <a:gd name="connsiteY0" fmla="*/ 0 h 4547616"/>
              <a:gd name="connsiteX1" fmla="*/ 754100 w 904924"/>
              <a:gd name="connsiteY1" fmla="*/ 0 h 4547616"/>
              <a:gd name="connsiteX2" fmla="*/ 860749 w 904924"/>
              <a:gd name="connsiteY2" fmla="*/ 44175 h 4547616"/>
              <a:gd name="connsiteX3" fmla="*/ 904924 w 904924"/>
              <a:gd name="connsiteY3" fmla="*/ 150824 h 4547616"/>
              <a:gd name="connsiteX4" fmla="*/ 904924 w 904924"/>
              <a:gd name="connsiteY4" fmla="*/ 4547616 h 4547616"/>
              <a:gd name="connsiteX5" fmla="*/ 904924 w 904924"/>
              <a:gd name="connsiteY5" fmla="*/ 4547616 h 4547616"/>
              <a:gd name="connsiteX6" fmla="*/ 904924 w 904924"/>
              <a:gd name="connsiteY6" fmla="*/ 4547616 h 4547616"/>
              <a:gd name="connsiteX7" fmla="*/ 0 w 904924"/>
              <a:gd name="connsiteY7" fmla="*/ 4547616 h 4547616"/>
              <a:gd name="connsiteX8" fmla="*/ 0 w 904924"/>
              <a:gd name="connsiteY8" fmla="*/ 4547616 h 4547616"/>
              <a:gd name="connsiteX9" fmla="*/ 0 w 904924"/>
              <a:gd name="connsiteY9" fmla="*/ 4547616 h 4547616"/>
              <a:gd name="connsiteX10" fmla="*/ 0 w 904924"/>
              <a:gd name="connsiteY10" fmla="*/ 150824 h 4547616"/>
              <a:gd name="connsiteX11" fmla="*/ 44175 w 904924"/>
              <a:gd name="connsiteY11" fmla="*/ 44175 h 4547616"/>
              <a:gd name="connsiteX12" fmla="*/ 150824 w 904924"/>
              <a:gd name="connsiteY12" fmla="*/ 0 h 454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4924" h="4547616">
                <a:moveTo>
                  <a:pt x="904924" y="757953"/>
                </a:moveTo>
                <a:lnTo>
                  <a:pt x="904924" y="3789663"/>
                </a:lnTo>
                <a:cubicBezTo>
                  <a:pt x="904924" y="3990685"/>
                  <a:pt x="901762" y="4183475"/>
                  <a:pt x="896134" y="4325618"/>
                </a:cubicBezTo>
                <a:cubicBezTo>
                  <a:pt x="890505" y="4467762"/>
                  <a:pt x="882871" y="4547616"/>
                  <a:pt x="874912" y="4547616"/>
                </a:cubicBezTo>
                <a:lnTo>
                  <a:pt x="0" y="4547616"/>
                </a:lnTo>
                <a:lnTo>
                  <a:pt x="0" y="4547616"/>
                </a:lnTo>
                <a:lnTo>
                  <a:pt x="0" y="454761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74912" y="0"/>
                </a:lnTo>
                <a:cubicBezTo>
                  <a:pt x="882871" y="0"/>
                  <a:pt x="890505" y="79854"/>
                  <a:pt x="896134" y="221998"/>
                </a:cubicBezTo>
                <a:cubicBezTo>
                  <a:pt x="901762" y="364141"/>
                  <a:pt x="904924" y="556931"/>
                  <a:pt x="904924" y="757953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lnRef>
          <a:fillRef idx="1"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fillRef>
          <a:effectRef idx="0"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1" tIns="87989" rIns="131804" bIns="87991" numCol="1" spcCol="1270" anchor="ctr" anchorCtr="0">
            <a:noAutofit/>
          </a:bodyPr>
          <a:lstStyle/>
          <a:p>
            <a:pPr lvl="0"/>
            <a:r>
              <a:rPr lang="fr-FR" sz="1600" dirty="0" smtClean="0"/>
              <a:t>Évaluation organisée dans le cadre des séances pédagogiques habituelles</a:t>
            </a:r>
          </a:p>
          <a:p>
            <a:pPr lvl="0"/>
            <a:r>
              <a:rPr lang="fr-FR" sz="1600" b="1" dirty="0" smtClean="0"/>
              <a:t>Ateliers professionnels (tâches demandées) </a:t>
            </a:r>
            <a:r>
              <a:rPr lang="fr-FR" sz="1600" b="1" u="sng" dirty="0" smtClean="0"/>
              <a:t>et </a:t>
            </a:r>
            <a:r>
              <a:rPr lang="fr-FR" sz="1600" b="1" dirty="0" smtClean="0"/>
              <a:t>service en café-brasserie</a:t>
            </a:r>
          </a:p>
          <a:p>
            <a:pPr lvl="0"/>
            <a:r>
              <a:rPr lang="fr-FR" sz="1600" dirty="0" smtClean="0"/>
              <a:t>Échange avec le jury – </a:t>
            </a:r>
            <a:r>
              <a:rPr lang="fr-FR" sz="1600" b="1" dirty="0" smtClean="0"/>
              <a:t>entretien d’explicitation </a:t>
            </a:r>
            <a:r>
              <a:rPr lang="fr-FR" sz="1600" dirty="0" smtClean="0"/>
              <a:t>avec support </a:t>
            </a:r>
            <a:r>
              <a:rPr lang="fr-FR" sz="1600" dirty="0" smtClean="0"/>
              <a:t> obligatoire </a:t>
            </a:r>
            <a:r>
              <a:rPr lang="fr-FR" sz="1600" b="1" dirty="0" smtClean="0"/>
              <a:t>(5 </a:t>
            </a:r>
            <a:r>
              <a:rPr lang="fr-FR" sz="1600" b="1" dirty="0" smtClean="0"/>
              <a:t>mn max)</a:t>
            </a:r>
            <a:endParaRPr lang="fr-FR" sz="1600" b="1" dirty="0"/>
          </a:p>
        </p:txBody>
      </p:sp>
      <p:sp>
        <p:nvSpPr>
          <p:cNvPr id="18" name="Forme libre 17"/>
          <p:cNvSpPr/>
          <p:nvPr/>
        </p:nvSpPr>
        <p:spPr>
          <a:xfrm>
            <a:off x="247650" y="2297247"/>
            <a:ext cx="1981200" cy="1280710"/>
          </a:xfrm>
          <a:custGeom>
            <a:avLst/>
            <a:gdLst>
              <a:gd name="connsiteX0" fmla="*/ 0 w 2558034"/>
              <a:gd name="connsiteY0" fmla="*/ 188530 h 1131155"/>
              <a:gd name="connsiteX1" fmla="*/ 55219 w 2558034"/>
              <a:gd name="connsiteY1" fmla="*/ 55219 h 1131155"/>
              <a:gd name="connsiteX2" fmla="*/ 188530 w 2558034"/>
              <a:gd name="connsiteY2" fmla="*/ 0 h 1131155"/>
              <a:gd name="connsiteX3" fmla="*/ 2369504 w 2558034"/>
              <a:gd name="connsiteY3" fmla="*/ 0 h 1131155"/>
              <a:gd name="connsiteX4" fmla="*/ 2502815 w 2558034"/>
              <a:gd name="connsiteY4" fmla="*/ 55219 h 1131155"/>
              <a:gd name="connsiteX5" fmla="*/ 2558034 w 2558034"/>
              <a:gd name="connsiteY5" fmla="*/ 188530 h 1131155"/>
              <a:gd name="connsiteX6" fmla="*/ 2558034 w 2558034"/>
              <a:gd name="connsiteY6" fmla="*/ 942625 h 1131155"/>
              <a:gd name="connsiteX7" fmla="*/ 2502815 w 2558034"/>
              <a:gd name="connsiteY7" fmla="*/ 1075936 h 1131155"/>
              <a:gd name="connsiteX8" fmla="*/ 2369504 w 2558034"/>
              <a:gd name="connsiteY8" fmla="*/ 1131155 h 1131155"/>
              <a:gd name="connsiteX9" fmla="*/ 188530 w 2558034"/>
              <a:gd name="connsiteY9" fmla="*/ 1131155 h 1131155"/>
              <a:gd name="connsiteX10" fmla="*/ 55219 w 2558034"/>
              <a:gd name="connsiteY10" fmla="*/ 1075936 h 1131155"/>
              <a:gd name="connsiteX11" fmla="*/ 0 w 2558034"/>
              <a:gd name="connsiteY11" fmla="*/ 942625 h 1131155"/>
              <a:gd name="connsiteX12" fmla="*/ 0 w 2558034"/>
              <a:gd name="connsiteY12" fmla="*/ 188530 h 113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8034" h="1131155">
                <a:moveTo>
                  <a:pt x="0" y="188530"/>
                </a:moveTo>
                <a:cubicBezTo>
                  <a:pt x="0" y="138529"/>
                  <a:pt x="19863" y="90575"/>
                  <a:pt x="55219" y="55219"/>
                </a:cubicBezTo>
                <a:cubicBezTo>
                  <a:pt x="90575" y="19863"/>
                  <a:pt x="138529" y="0"/>
                  <a:pt x="188530" y="0"/>
                </a:cubicBezTo>
                <a:lnTo>
                  <a:pt x="2369504" y="0"/>
                </a:lnTo>
                <a:cubicBezTo>
                  <a:pt x="2419505" y="0"/>
                  <a:pt x="2467459" y="19863"/>
                  <a:pt x="2502815" y="55219"/>
                </a:cubicBezTo>
                <a:cubicBezTo>
                  <a:pt x="2538171" y="90575"/>
                  <a:pt x="2558034" y="138529"/>
                  <a:pt x="2558034" y="188530"/>
                </a:cubicBezTo>
                <a:lnTo>
                  <a:pt x="2558034" y="942625"/>
                </a:lnTo>
                <a:cubicBezTo>
                  <a:pt x="2558034" y="992626"/>
                  <a:pt x="2538171" y="1040580"/>
                  <a:pt x="2502815" y="1075936"/>
                </a:cubicBezTo>
                <a:cubicBezTo>
                  <a:pt x="2467459" y="1111292"/>
                  <a:pt x="2419505" y="1131155"/>
                  <a:pt x="2369504" y="1131155"/>
                </a:cubicBezTo>
                <a:lnTo>
                  <a:pt x="188530" y="1131155"/>
                </a:lnTo>
                <a:cubicBezTo>
                  <a:pt x="138529" y="1131155"/>
                  <a:pt x="90575" y="1111292"/>
                  <a:pt x="55219" y="1075936"/>
                </a:cubicBezTo>
                <a:cubicBezTo>
                  <a:pt x="19863" y="1040580"/>
                  <a:pt x="0" y="992626"/>
                  <a:pt x="0" y="942625"/>
                </a:cubicBezTo>
                <a:lnTo>
                  <a:pt x="0" y="18853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51115"/>
              <a:satOff val="-3409"/>
              <a:lumOff val="-1307"/>
              <a:alphaOff val="0"/>
            </a:schemeClr>
          </a:fillRef>
          <a:effectRef idx="0">
            <a:schemeClr val="accent5">
              <a:hueOff val="-2451115"/>
              <a:satOff val="-3409"/>
              <a:lumOff val="-13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0958" tIns="158088" rIns="260958" bIns="158088" numCol="1" spcCol="1270" anchor="ctr" anchorCtr="0">
            <a:noAutofit/>
          </a:bodyPr>
          <a:lstStyle/>
          <a:p>
            <a:pPr lvl="0" algn="ctr"/>
            <a:r>
              <a:rPr lang="fr-FR" sz="2300" dirty="0" smtClean="0"/>
              <a:t>Activité de café-brasserie</a:t>
            </a:r>
            <a:endParaRPr lang="fr-FR" sz="2300" dirty="0"/>
          </a:p>
        </p:txBody>
      </p:sp>
      <p:sp>
        <p:nvSpPr>
          <p:cNvPr id="19" name="Forme libre 18"/>
          <p:cNvSpPr/>
          <p:nvPr/>
        </p:nvSpPr>
        <p:spPr>
          <a:xfrm>
            <a:off x="266700" y="3661043"/>
            <a:ext cx="2114550" cy="1280710"/>
          </a:xfrm>
          <a:custGeom>
            <a:avLst/>
            <a:gdLst>
              <a:gd name="connsiteX0" fmla="*/ 0 w 2558034"/>
              <a:gd name="connsiteY0" fmla="*/ 188530 h 1131155"/>
              <a:gd name="connsiteX1" fmla="*/ 55219 w 2558034"/>
              <a:gd name="connsiteY1" fmla="*/ 55219 h 1131155"/>
              <a:gd name="connsiteX2" fmla="*/ 188530 w 2558034"/>
              <a:gd name="connsiteY2" fmla="*/ 0 h 1131155"/>
              <a:gd name="connsiteX3" fmla="*/ 2369504 w 2558034"/>
              <a:gd name="connsiteY3" fmla="*/ 0 h 1131155"/>
              <a:gd name="connsiteX4" fmla="*/ 2502815 w 2558034"/>
              <a:gd name="connsiteY4" fmla="*/ 55219 h 1131155"/>
              <a:gd name="connsiteX5" fmla="*/ 2558034 w 2558034"/>
              <a:gd name="connsiteY5" fmla="*/ 188530 h 1131155"/>
              <a:gd name="connsiteX6" fmla="*/ 2558034 w 2558034"/>
              <a:gd name="connsiteY6" fmla="*/ 942625 h 1131155"/>
              <a:gd name="connsiteX7" fmla="*/ 2502815 w 2558034"/>
              <a:gd name="connsiteY7" fmla="*/ 1075936 h 1131155"/>
              <a:gd name="connsiteX8" fmla="*/ 2369504 w 2558034"/>
              <a:gd name="connsiteY8" fmla="*/ 1131155 h 1131155"/>
              <a:gd name="connsiteX9" fmla="*/ 188530 w 2558034"/>
              <a:gd name="connsiteY9" fmla="*/ 1131155 h 1131155"/>
              <a:gd name="connsiteX10" fmla="*/ 55219 w 2558034"/>
              <a:gd name="connsiteY10" fmla="*/ 1075936 h 1131155"/>
              <a:gd name="connsiteX11" fmla="*/ 0 w 2558034"/>
              <a:gd name="connsiteY11" fmla="*/ 942625 h 1131155"/>
              <a:gd name="connsiteX12" fmla="*/ 0 w 2558034"/>
              <a:gd name="connsiteY12" fmla="*/ 188530 h 113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8034" h="1131155">
                <a:moveTo>
                  <a:pt x="0" y="188530"/>
                </a:moveTo>
                <a:cubicBezTo>
                  <a:pt x="0" y="138529"/>
                  <a:pt x="19863" y="90575"/>
                  <a:pt x="55219" y="55219"/>
                </a:cubicBezTo>
                <a:cubicBezTo>
                  <a:pt x="90575" y="19863"/>
                  <a:pt x="138529" y="0"/>
                  <a:pt x="188530" y="0"/>
                </a:cubicBezTo>
                <a:lnTo>
                  <a:pt x="2369504" y="0"/>
                </a:lnTo>
                <a:cubicBezTo>
                  <a:pt x="2419505" y="0"/>
                  <a:pt x="2467459" y="19863"/>
                  <a:pt x="2502815" y="55219"/>
                </a:cubicBezTo>
                <a:cubicBezTo>
                  <a:pt x="2538171" y="90575"/>
                  <a:pt x="2558034" y="138529"/>
                  <a:pt x="2558034" y="188530"/>
                </a:cubicBezTo>
                <a:lnTo>
                  <a:pt x="2558034" y="942625"/>
                </a:lnTo>
                <a:cubicBezTo>
                  <a:pt x="2558034" y="992626"/>
                  <a:pt x="2538171" y="1040580"/>
                  <a:pt x="2502815" y="1075936"/>
                </a:cubicBezTo>
                <a:cubicBezTo>
                  <a:pt x="2467459" y="1111292"/>
                  <a:pt x="2419505" y="1131155"/>
                  <a:pt x="2369504" y="1131155"/>
                </a:cubicBezTo>
                <a:lnTo>
                  <a:pt x="188530" y="1131155"/>
                </a:lnTo>
                <a:cubicBezTo>
                  <a:pt x="138529" y="1131155"/>
                  <a:pt x="90575" y="1111292"/>
                  <a:pt x="55219" y="1075936"/>
                </a:cubicBezTo>
                <a:cubicBezTo>
                  <a:pt x="19863" y="1040580"/>
                  <a:pt x="0" y="992626"/>
                  <a:pt x="0" y="942625"/>
                </a:cubicBezTo>
                <a:lnTo>
                  <a:pt x="0" y="18853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02231"/>
              <a:satOff val="-6819"/>
              <a:lumOff val="-2615"/>
              <a:alphaOff val="0"/>
            </a:schemeClr>
          </a:fillRef>
          <a:effectRef idx="0">
            <a:schemeClr val="accent5">
              <a:hueOff val="-4902231"/>
              <a:satOff val="-6819"/>
              <a:lumOff val="-26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2388" tIns="163803" rIns="272388" bIns="163803" numCol="1" spcCol="1270" anchor="ctr" anchorCtr="0">
            <a:noAutofit/>
          </a:bodyPr>
          <a:lstStyle/>
          <a:p>
            <a:pPr lvl="0" algn="ctr"/>
            <a:r>
              <a:rPr lang="fr-FR" sz="2300" dirty="0" smtClean="0"/>
              <a:t>Activité de restaurant</a:t>
            </a:r>
            <a:endParaRPr lang="fr-FR" sz="2300" dirty="0"/>
          </a:p>
        </p:txBody>
      </p:sp>
      <p:sp>
        <p:nvSpPr>
          <p:cNvPr id="20" name="Forme libre 19"/>
          <p:cNvSpPr/>
          <p:nvPr/>
        </p:nvSpPr>
        <p:spPr>
          <a:xfrm>
            <a:off x="2362200" y="3801639"/>
            <a:ext cx="6515100" cy="1024568"/>
          </a:xfrm>
          <a:custGeom>
            <a:avLst/>
            <a:gdLst>
              <a:gd name="connsiteX0" fmla="*/ 150824 w 904924"/>
              <a:gd name="connsiteY0" fmla="*/ 0 h 4547616"/>
              <a:gd name="connsiteX1" fmla="*/ 754100 w 904924"/>
              <a:gd name="connsiteY1" fmla="*/ 0 h 4547616"/>
              <a:gd name="connsiteX2" fmla="*/ 860749 w 904924"/>
              <a:gd name="connsiteY2" fmla="*/ 44175 h 4547616"/>
              <a:gd name="connsiteX3" fmla="*/ 904924 w 904924"/>
              <a:gd name="connsiteY3" fmla="*/ 150824 h 4547616"/>
              <a:gd name="connsiteX4" fmla="*/ 904924 w 904924"/>
              <a:gd name="connsiteY4" fmla="*/ 4547616 h 4547616"/>
              <a:gd name="connsiteX5" fmla="*/ 904924 w 904924"/>
              <a:gd name="connsiteY5" fmla="*/ 4547616 h 4547616"/>
              <a:gd name="connsiteX6" fmla="*/ 904924 w 904924"/>
              <a:gd name="connsiteY6" fmla="*/ 4547616 h 4547616"/>
              <a:gd name="connsiteX7" fmla="*/ 0 w 904924"/>
              <a:gd name="connsiteY7" fmla="*/ 4547616 h 4547616"/>
              <a:gd name="connsiteX8" fmla="*/ 0 w 904924"/>
              <a:gd name="connsiteY8" fmla="*/ 4547616 h 4547616"/>
              <a:gd name="connsiteX9" fmla="*/ 0 w 904924"/>
              <a:gd name="connsiteY9" fmla="*/ 4547616 h 4547616"/>
              <a:gd name="connsiteX10" fmla="*/ 0 w 904924"/>
              <a:gd name="connsiteY10" fmla="*/ 150824 h 4547616"/>
              <a:gd name="connsiteX11" fmla="*/ 44175 w 904924"/>
              <a:gd name="connsiteY11" fmla="*/ 44175 h 4547616"/>
              <a:gd name="connsiteX12" fmla="*/ 150824 w 904924"/>
              <a:gd name="connsiteY12" fmla="*/ 0 h 454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4924" h="4547616">
                <a:moveTo>
                  <a:pt x="904924" y="757953"/>
                </a:moveTo>
                <a:lnTo>
                  <a:pt x="904924" y="3789663"/>
                </a:lnTo>
                <a:cubicBezTo>
                  <a:pt x="904924" y="3990685"/>
                  <a:pt x="901762" y="4183475"/>
                  <a:pt x="896134" y="4325618"/>
                </a:cubicBezTo>
                <a:cubicBezTo>
                  <a:pt x="890505" y="4467762"/>
                  <a:pt x="882871" y="4547616"/>
                  <a:pt x="874912" y="4547616"/>
                </a:cubicBezTo>
                <a:lnTo>
                  <a:pt x="0" y="4547616"/>
                </a:lnTo>
                <a:lnTo>
                  <a:pt x="0" y="4547616"/>
                </a:lnTo>
                <a:lnTo>
                  <a:pt x="0" y="454761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74912" y="0"/>
                </a:lnTo>
                <a:cubicBezTo>
                  <a:pt x="882871" y="0"/>
                  <a:pt x="890505" y="79854"/>
                  <a:pt x="896134" y="221998"/>
                </a:cubicBezTo>
                <a:cubicBezTo>
                  <a:pt x="901762" y="364141"/>
                  <a:pt x="904924" y="556931"/>
                  <a:pt x="904924" y="757953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lnRef>
          <a:fillRef idx="1"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fillRef>
          <a:effectRef idx="0"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1" tIns="87990" rIns="131804" bIns="87990" numCol="1" spcCol="1270" anchor="ctr" anchorCtr="0">
            <a:noAutofit/>
          </a:bodyPr>
          <a:lstStyle/>
          <a:p>
            <a:pPr lvl="0"/>
            <a:r>
              <a:rPr lang="fr-FR" sz="1600" dirty="0" smtClean="0"/>
              <a:t>Évaluation organisée dans le cadre des séances pédagogiques habituelles</a:t>
            </a:r>
          </a:p>
          <a:p>
            <a:pPr lvl="0"/>
            <a:r>
              <a:rPr lang="fr-FR" sz="1600" b="1" dirty="0" smtClean="0"/>
              <a:t>Ateliers professionnels (tâches demandées) </a:t>
            </a:r>
            <a:r>
              <a:rPr lang="fr-FR" sz="1600" b="1" u="sng" dirty="0" smtClean="0"/>
              <a:t>et </a:t>
            </a:r>
            <a:r>
              <a:rPr lang="fr-FR" sz="1600" b="1" dirty="0" smtClean="0"/>
              <a:t>service en restaurant</a:t>
            </a:r>
          </a:p>
          <a:p>
            <a:pPr lvl="0"/>
            <a:r>
              <a:rPr lang="fr-FR" sz="1600" dirty="0" smtClean="0"/>
              <a:t>Échange avec le jury – </a:t>
            </a:r>
            <a:r>
              <a:rPr lang="fr-FR" sz="1600" b="1" dirty="0" smtClean="0"/>
              <a:t>entretien d’explicitation </a:t>
            </a:r>
            <a:r>
              <a:rPr lang="fr-FR" sz="1600" b="1" dirty="0" smtClean="0"/>
              <a:t>(</a:t>
            </a:r>
            <a:r>
              <a:rPr lang="fr-FR" sz="1600" b="1" dirty="0" smtClean="0"/>
              <a:t>5 mn max)</a:t>
            </a:r>
            <a:endParaRPr lang="fr-FR" sz="1600" b="1" dirty="0"/>
          </a:p>
        </p:txBody>
      </p:sp>
      <p:sp>
        <p:nvSpPr>
          <p:cNvPr id="21" name="Forme libre 20"/>
          <p:cNvSpPr/>
          <p:nvPr/>
        </p:nvSpPr>
        <p:spPr>
          <a:xfrm>
            <a:off x="247650" y="5024840"/>
            <a:ext cx="2114550" cy="1280710"/>
          </a:xfrm>
          <a:custGeom>
            <a:avLst/>
            <a:gdLst>
              <a:gd name="connsiteX0" fmla="*/ 0 w 2558034"/>
              <a:gd name="connsiteY0" fmla="*/ 188530 h 1131155"/>
              <a:gd name="connsiteX1" fmla="*/ 55219 w 2558034"/>
              <a:gd name="connsiteY1" fmla="*/ 55219 h 1131155"/>
              <a:gd name="connsiteX2" fmla="*/ 188530 w 2558034"/>
              <a:gd name="connsiteY2" fmla="*/ 0 h 1131155"/>
              <a:gd name="connsiteX3" fmla="*/ 2369504 w 2558034"/>
              <a:gd name="connsiteY3" fmla="*/ 0 h 1131155"/>
              <a:gd name="connsiteX4" fmla="*/ 2502815 w 2558034"/>
              <a:gd name="connsiteY4" fmla="*/ 55219 h 1131155"/>
              <a:gd name="connsiteX5" fmla="*/ 2558034 w 2558034"/>
              <a:gd name="connsiteY5" fmla="*/ 188530 h 1131155"/>
              <a:gd name="connsiteX6" fmla="*/ 2558034 w 2558034"/>
              <a:gd name="connsiteY6" fmla="*/ 942625 h 1131155"/>
              <a:gd name="connsiteX7" fmla="*/ 2502815 w 2558034"/>
              <a:gd name="connsiteY7" fmla="*/ 1075936 h 1131155"/>
              <a:gd name="connsiteX8" fmla="*/ 2369504 w 2558034"/>
              <a:gd name="connsiteY8" fmla="*/ 1131155 h 1131155"/>
              <a:gd name="connsiteX9" fmla="*/ 188530 w 2558034"/>
              <a:gd name="connsiteY9" fmla="*/ 1131155 h 1131155"/>
              <a:gd name="connsiteX10" fmla="*/ 55219 w 2558034"/>
              <a:gd name="connsiteY10" fmla="*/ 1075936 h 1131155"/>
              <a:gd name="connsiteX11" fmla="*/ 0 w 2558034"/>
              <a:gd name="connsiteY11" fmla="*/ 942625 h 1131155"/>
              <a:gd name="connsiteX12" fmla="*/ 0 w 2558034"/>
              <a:gd name="connsiteY12" fmla="*/ 188530 h 113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8034" h="1131155">
                <a:moveTo>
                  <a:pt x="0" y="188530"/>
                </a:moveTo>
                <a:cubicBezTo>
                  <a:pt x="0" y="138529"/>
                  <a:pt x="19863" y="90575"/>
                  <a:pt x="55219" y="55219"/>
                </a:cubicBezTo>
                <a:cubicBezTo>
                  <a:pt x="90575" y="19863"/>
                  <a:pt x="138529" y="0"/>
                  <a:pt x="188530" y="0"/>
                </a:cubicBezTo>
                <a:lnTo>
                  <a:pt x="2369504" y="0"/>
                </a:lnTo>
                <a:cubicBezTo>
                  <a:pt x="2419505" y="0"/>
                  <a:pt x="2467459" y="19863"/>
                  <a:pt x="2502815" y="55219"/>
                </a:cubicBezTo>
                <a:cubicBezTo>
                  <a:pt x="2538171" y="90575"/>
                  <a:pt x="2558034" y="138529"/>
                  <a:pt x="2558034" y="188530"/>
                </a:cubicBezTo>
                <a:lnTo>
                  <a:pt x="2558034" y="942625"/>
                </a:lnTo>
                <a:cubicBezTo>
                  <a:pt x="2558034" y="992626"/>
                  <a:pt x="2538171" y="1040580"/>
                  <a:pt x="2502815" y="1075936"/>
                </a:cubicBezTo>
                <a:cubicBezTo>
                  <a:pt x="2467459" y="1111292"/>
                  <a:pt x="2419505" y="1131155"/>
                  <a:pt x="2369504" y="1131155"/>
                </a:cubicBezTo>
                <a:lnTo>
                  <a:pt x="188530" y="1131155"/>
                </a:lnTo>
                <a:cubicBezTo>
                  <a:pt x="138529" y="1131155"/>
                  <a:pt x="90575" y="1111292"/>
                  <a:pt x="55219" y="1075936"/>
                </a:cubicBezTo>
                <a:cubicBezTo>
                  <a:pt x="19863" y="1040580"/>
                  <a:pt x="0" y="992626"/>
                  <a:pt x="0" y="942625"/>
                </a:cubicBezTo>
                <a:lnTo>
                  <a:pt x="0" y="18853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353345"/>
              <a:satOff val="-10228"/>
              <a:lumOff val="-3922"/>
              <a:alphaOff val="0"/>
            </a:schemeClr>
          </a:fillRef>
          <a:effectRef idx="0">
            <a:schemeClr val="accent5">
              <a:hueOff val="-7353345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0958" tIns="158088" rIns="260958" bIns="158088" numCol="1" spcCol="1270" anchor="ctr" anchorCtr="0">
            <a:noAutofit/>
          </a:bodyPr>
          <a:lstStyle/>
          <a:p>
            <a:pPr lvl="0"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100" dirty="0" smtClean="0"/>
              <a:t>Bilan des activités en Milieu Professionnel</a:t>
            </a:r>
            <a:endParaRPr lang="fr-FR" sz="2100" kern="1200" dirty="0"/>
          </a:p>
        </p:txBody>
      </p:sp>
      <p:sp>
        <p:nvSpPr>
          <p:cNvPr id="22" name="Forme libre 21"/>
          <p:cNvSpPr/>
          <p:nvPr/>
        </p:nvSpPr>
        <p:spPr>
          <a:xfrm>
            <a:off x="2343150" y="5132757"/>
            <a:ext cx="6553200" cy="904924"/>
          </a:xfrm>
          <a:custGeom>
            <a:avLst/>
            <a:gdLst>
              <a:gd name="connsiteX0" fmla="*/ 150824 w 904924"/>
              <a:gd name="connsiteY0" fmla="*/ 0 h 4547616"/>
              <a:gd name="connsiteX1" fmla="*/ 754100 w 904924"/>
              <a:gd name="connsiteY1" fmla="*/ 0 h 4547616"/>
              <a:gd name="connsiteX2" fmla="*/ 860749 w 904924"/>
              <a:gd name="connsiteY2" fmla="*/ 44175 h 4547616"/>
              <a:gd name="connsiteX3" fmla="*/ 904924 w 904924"/>
              <a:gd name="connsiteY3" fmla="*/ 150824 h 4547616"/>
              <a:gd name="connsiteX4" fmla="*/ 904924 w 904924"/>
              <a:gd name="connsiteY4" fmla="*/ 4547616 h 4547616"/>
              <a:gd name="connsiteX5" fmla="*/ 904924 w 904924"/>
              <a:gd name="connsiteY5" fmla="*/ 4547616 h 4547616"/>
              <a:gd name="connsiteX6" fmla="*/ 904924 w 904924"/>
              <a:gd name="connsiteY6" fmla="*/ 4547616 h 4547616"/>
              <a:gd name="connsiteX7" fmla="*/ 0 w 904924"/>
              <a:gd name="connsiteY7" fmla="*/ 4547616 h 4547616"/>
              <a:gd name="connsiteX8" fmla="*/ 0 w 904924"/>
              <a:gd name="connsiteY8" fmla="*/ 4547616 h 4547616"/>
              <a:gd name="connsiteX9" fmla="*/ 0 w 904924"/>
              <a:gd name="connsiteY9" fmla="*/ 4547616 h 4547616"/>
              <a:gd name="connsiteX10" fmla="*/ 0 w 904924"/>
              <a:gd name="connsiteY10" fmla="*/ 150824 h 4547616"/>
              <a:gd name="connsiteX11" fmla="*/ 44175 w 904924"/>
              <a:gd name="connsiteY11" fmla="*/ 44175 h 4547616"/>
              <a:gd name="connsiteX12" fmla="*/ 150824 w 904924"/>
              <a:gd name="connsiteY12" fmla="*/ 0 h 454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4924" h="4547616">
                <a:moveTo>
                  <a:pt x="904924" y="757953"/>
                </a:moveTo>
                <a:lnTo>
                  <a:pt x="904924" y="3789663"/>
                </a:lnTo>
                <a:cubicBezTo>
                  <a:pt x="904924" y="3990685"/>
                  <a:pt x="901762" y="4183475"/>
                  <a:pt x="896134" y="4325618"/>
                </a:cubicBezTo>
                <a:cubicBezTo>
                  <a:pt x="890505" y="4467762"/>
                  <a:pt x="882871" y="4547616"/>
                  <a:pt x="874912" y="4547616"/>
                </a:cubicBezTo>
                <a:lnTo>
                  <a:pt x="0" y="4547616"/>
                </a:lnTo>
                <a:lnTo>
                  <a:pt x="0" y="4547616"/>
                </a:lnTo>
                <a:lnTo>
                  <a:pt x="0" y="454761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74912" y="0"/>
                </a:lnTo>
                <a:cubicBezTo>
                  <a:pt x="882871" y="0"/>
                  <a:pt x="890505" y="79854"/>
                  <a:pt x="896134" y="221998"/>
                </a:cubicBezTo>
                <a:cubicBezTo>
                  <a:pt x="901762" y="364141"/>
                  <a:pt x="904924" y="556931"/>
                  <a:pt x="904924" y="757953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lnRef>
          <a:fillRef idx="1"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fillRef>
          <a:effectRef idx="0"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1" tIns="87990" rIns="131804" bIns="87990" numCol="1" spcCol="1270" anchor="ctr" anchorCtr="0">
            <a:noAutofit/>
          </a:bodyPr>
          <a:lstStyle/>
          <a:p>
            <a:pPr marL="228600" lvl="1" indent="-228600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1600" dirty="0" smtClean="0"/>
              <a:t>	Les partenaires de formation (milieu professionnel et établissement de      formation) évaluent l’acquisition des compétences du pôle 2. </a:t>
            </a:r>
            <a:endParaRPr lang="fr-FR" sz="1600" kern="12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648450" y="247650"/>
            <a:ext cx="2495550" cy="552450"/>
          </a:xfrm>
          <a:prstGeom prst="wedgeRoundRectCallout">
            <a:avLst>
              <a:gd name="adj1" fmla="val -58648"/>
              <a:gd name="adj2" fmla="val 1073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classe de Terminale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2302520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owerpoint 2018 Rectorat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 2018.pptx" id="{6A1E1576-CAA7-4E16-B146-410E64ED2C02}" vid="{6F3F187C-E9FB-4B5E-A5AE-9F2F4C3F96F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Powerpoint 2018 Rectorat</Template>
  <TotalTime>2533</TotalTime>
  <Words>1585</Words>
  <Application>Microsoft Office PowerPoint</Application>
  <PresentationFormat>Affichage à l'écran (4:3)</PresentationFormat>
  <Paragraphs>252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Modèle Powerpoint 2018 Rectorat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Valerie</dc:creator>
  <cp:lastModifiedBy>Valerie</cp:lastModifiedBy>
  <cp:revision>255</cp:revision>
  <dcterms:created xsi:type="dcterms:W3CDTF">2018-10-30T15:23:13Z</dcterms:created>
  <dcterms:modified xsi:type="dcterms:W3CDTF">2018-11-27T21:32:53Z</dcterms:modified>
</cp:coreProperties>
</file>