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571" r:id="rId2"/>
    <p:sldId id="592" r:id="rId3"/>
    <p:sldId id="589" r:id="rId4"/>
    <p:sldId id="574" r:id="rId5"/>
    <p:sldId id="577" r:id="rId6"/>
    <p:sldId id="633" r:id="rId7"/>
    <p:sldId id="634" r:id="rId8"/>
    <p:sldId id="635" r:id="rId9"/>
    <p:sldId id="636" r:id="rId10"/>
    <p:sldId id="637" r:id="rId11"/>
    <p:sldId id="638" r:id="rId12"/>
    <p:sldId id="584" r:id="rId13"/>
    <p:sldId id="626" r:id="rId14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301BEBC-A973-4209-B7C7-34536606DEA3}">
          <p14:sldIdLst>
            <p14:sldId id="571"/>
            <p14:sldId id="592"/>
            <p14:sldId id="589"/>
            <p14:sldId id="574"/>
            <p14:sldId id="577"/>
            <p14:sldId id="633"/>
            <p14:sldId id="634"/>
            <p14:sldId id="635"/>
            <p14:sldId id="636"/>
            <p14:sldId id="637"/>
            <p14:sldId id="638"/>
            <p14:sldId id="584"/>
            <p14:sldId id="626"/>
          </p14:sldIdLst>
        </p14:section>
        <p14:section name="Section sans titre" id="{B9C2112F-6789-45FA-9236-D5F669B133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9"/>
    <a:srgbClr val="CD0746"/>
    <a:srgbClr val="FFFFB9"/>
    <a:srgbClr val="E83940"/>
    <a:srgbClr val="00577D"/>
    <a:srgbClr val="A03D5D"/>
    <a:srgbClr val="9F2936"/>
    <a:srgbClr val="FF6699"/>
    <a:srgbClr val="00AE55"/>
    <a:srgbClr val="2E3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F41C6-B03E-4210-87CC-F54BD6A4269B}" v="173" dt="2021-11-12T11:10:58.412"/>
    <p1510:client id="{79DCFC91-AD9D-449D-8694-F80D2B23E125}" v="99" dt="2021-11-11T17:52:09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3" autoAdjust="0"/>
    <p:restoredTop sz="65969" autoAdjust="0"/>
  </p:normalViewPr>
  <p:slideViewPr>
    <p:cSldViewPr>
      <p:cViewPr varScale="1">
        <p:scale>
          <a:sx n="98" d="100"/>
          <a:sy n="98" d="100"/>
        </p:scale>
        <p:origin x="17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iam Mazoyer" userId="d0bf6b0170908e09" providerId="Windows Live" clId="Web-{3D4F41C6-B03E-4210-87CC-F54BD6A4269B}"/>
    <pc:docChg chg="addSld delSld modSld sldOrd modMainMaster modSection">
      <pc:chgData name="Myriam Mazoyer" userId="d0bf6b0170908e09" providerId="Windows Live" clId="Web-{3D4F41C6-B03E-4210-87CC-F54BD6A4269B}" dt="2021-11-12T11:10:58.412" v="154" actId="1076"/>
      <pc:docMkLst>
        <pc:docMk/>
      </pc:docMkLst>
      <pc:sldChg chg="del">
        <pc:chgData name="Myriam Mazoyer" userId="d0bf6b0170908e09" providerId="Windows Live" clId="Web-{3D4F41C6-B03E-4210-87CC-F54BD6A4269B}" dt="2021-11-12T11:04:06.137" v="89"/>
        <pc:sldMkLst>
          <pc:docMk/>
          <pc:sldMk cId="124993780" sldId="436"/>
        </pc:sldMkLst>
      </pc:sldChg>
      <pc:sldChg chg="del">
        <pc:chgData name="Myriam Mazoyer" userId="d0bf6b0170908e09" providerId="Windows Live" clId="Web-{3D4F41C6-B03E-4210-87CC-F54BD6A4269B}" dt="2021-11-12T11:04:06.153" v="90"/>
        <pc:sldMkLst>
          <pc:docMk/>
          <pc:sldMk cId="375546605" sldId="437"/>
        </pc:sldMkLst>
      </pc:sldChg>
      <pc:sldChg chg="del">
        <pc:chgData name="Myriam Mazoyer" userId="d0bf6b0170908e09" providerId="Windows Live" clId="Web-{3D4F41C6-B03E-4210-87CC-F54BD6A4269B}" dt="2021-11-12T11:04:09.715" v="95"/>
        <pc:sldMkLst>
          <pc:docMk/>
          <pc:sldMk cId="77099437" sldId="440"/>
        </pc:sldMkLst>
      </pc:sldChg>
      <pc:sldChg chg="del">
        <pc:chgData name="Myriam Mazoyer" userId="d0bf6b0170908e09" providerId="Windows Live" clId="Web-{3D4F41C6-B03E-4210-87CC-F54BD6A4269B}" dt="2021-11-12T11:04:11.981" v="97"/>
        <pc:sldMkLst>
          <pc:docMk/>
          <pc:sldMk cId="2840687221" sldId="445"/>
        </pc:sldMkLst>
      </pc:sldChg>
      <pc:sldChg chg="del">
        <pc:chgData name="Myriam Mazoyer" userId="d0bf6b0170908e09" providerId="Windows Live" clId="Web-{3D4F41C6-B03E-4210-87CC-F54BD6A4269B}" dt="2021-11-12T11:04:13.028" v="98"/>
        <pc:sldMkLst>
          <pc:docMk/>
          <pc:sldMk cId="1627606632" sldId="446"/>
        </pc:sldMkLst>
      </pc:sldChg>
      <pc:sldChg chg="del">
        <pc:chgData name="Myriam Mazoyer" userId="d0bf6b0170908e09" providerId="Windows Live" clId="Web-{3D4F41C6-B03E-4210-87CC-F54BD6A4269B}" dt="2021-11-12T11:04:13.325" v="99"/>
        <pc:sldMkLst>
          <pc:docMk/>
          <pc:sldMk cId="758919322" sldId="447"/>
        </pc:sldMkLst>
      </pc:sldChg>
      <pc:sldChg chg="del">
        <pc:chgData name="Myriam Mazoyer" userId="d0bf6b0170908e09" providerId="Windows Live" clId="Web-{3D4F41C6-B03E-4210-87CC-F54BD6A4269B}" dt="2021-11-12T11:04:14.637" v="100"/>
        <pc:sldMkLst>
          <pc:docMk/>
          <pc:sldMk cId="381300027" sldId="448"/>
        </pc:sldMkLst>
      </pc:sldChg>
      <pc:sldChg chg="del">
        <pc:chgData name="Myriam Mazoyer" userId="d0bf6b0170908e09" providerId="Windows Live" clId="Web-{3D4F41C6-B03E-4210-87CC-F54BD6A4269B}" dt="2021-11-12T11:04:15.028" v="101"/>
        <pc:sldMkLst>
          <pc:docMk/>
          <pc:sldMk cId="1518025410" sldId="449"/>
        </pc:sldMkLst>
      </pc:sldChg>
      <pc:sldChg chg="del">
        <pc:chgData name="Myriam Mazoyer" userId="d0bf6b0170908e09" providerId="Windows Live" clId="Web-{3D4F41C6-B03E-4210-87CC-F54BD6A4269B}" dt="2021-11-12T11:04:16.059" v="102"/>
        <pc:sldMkLst>
          <pc:docMk/>
          <pc:sldMk cId="3023457747" sldId="452"/>
        </pc:sldMkLst>
      </pc:sldChg>
      <pc:sldChg chg="del">
        <pc:chgData name="Myriam Mazoyer" userId="d0bf6b0170908e09" providerId="Windows Live" clId="Web-{3D4F41C6-B03E-4210-87CC-F54BD6A4269B}" dt="2021-11-12T11:04:10.840" v="96"/>
        <pc:sldMkLst>
          <pc:docMk/>
          <pc:sldMk cId="1393771003" sldId="453"/>
        </pc:sldMkLst>
      </pc:sldChg>
      <pc:sldChg chg="del">
        <pc:chgData name="Myriam Mazoyer" userId="d0bf6b0170908e09" providerId="Windows Live" clId="Web-{3D4F41C6-B03E-4210-87CC-F54BD6A4269B}" dt="2021-11-12T11:04:09.028" v="93"/>
        <pc:sldMkLst>
          <pc:docMk/>
          <pc:sldMk cId="2587047679" sldId="467"/>
        </pc:sldMkLst>
      </pc:sldChg>
      <pc:sldChg chg="del">
        <pc:chgData name="Myriam Mazoyer" userId="d0bf6b0170908e09" providerId="Windows Live" clId="Web-{3D4F41C6-B03E-4210-87CC-F54BD6A4269B}" dt="2021-11-12T11:04:07.090" v="91"/>
        <pc:sldMkLst>
          <pc:docMk/>
          <pc:sldMk cId="4209471502" sldId="468"/>
        </pc:sldMkLst>
      </pc:sldChg>
      <pc:sldChg chg="del">
        <pc:chgData name="Myriam Mazoyer" userId="d0bf6b0170908e09" providerId="Windows Live" clId="Web-{3D4F41C6-B03E-4210-87CC-F54BD6A4269B}" dt="2021-11-12T11:04:09.153" v="94"/>
        <pc:sldMkLst>
          <pc:docMk/>
          <pc:sldMk cId="3526924081" sldId="469"/>
        </pc:sldMkLst>
      </pc:sldChg>
      <pc:sldChg chg="del">
        <pc:chgData name="Myriam Mazoyer" userId="d0bf6b0170908e09" providerId="Windows Live" clId="Web-{3D4F41C6-B03E-4210-87CC-F54BD6A4269B}" dt="2021-11-12T11:04:08.512" v="92"/>
        <pc:sldMkLst>
          <pc:docMk/>
          <pc:sldMk cId="3461959829" sldId="470"/>
        </pc:sldMkLst>
      </pc:sldChg>
      <pc:sldChg chg="del">
        <pc:chgData name="Myriam Mazoyer" userId="d0bf6b0170908e09" providerId="Windows Live" clId="Web-{3D4F41C6-B03E-4210-87CC-F54BD6A4269B}" dt="2021-11-12T11:04:16.747" v="103"/>
        <pc:sldMkLst>
          <pc:docMk/>
          <pc:sldMk cId="340383964" sldId="471"/>
        </pc:sldMkLst>
      </pc:sldChg>
      <pc:sldChg chg="delSp modSp">
        <pc:chgData name="Myriam Mazoyer" userId="d0bf6b0170908e09" providerId="Windows Live" clId="Web-{3D4F41C6-B03E-4210-87CC-F54BD6A4269B}" dt="2021-11-12T11:05:15.186" v="112" actId="1076"/>
        <pc:sldMkLst>
          <pc:docMk/>
          <pc:sldMk cId="2949921982" sldId="473"/>
        </pc:sldMkLst>
        <pc:spChg chg="mod">
          <ac:chgData name="Myriam Mazoyer" userId="d0bf6b0170908e09" providerId="Windows Live" clId="Web-{3D4F41C6-B03E-4210-87CC-F54BD6A4269B}" dt="2021-11-12T11:04:53.404" v="106" actId="14100"/>
          <ac:spMkLst>
            <pc:docMk/>
            <pc:sldMk cId="2949921982" sldId="473"/>
            <ac:spMk id="2" creationId="{9F814D41-51F8-499E-BFA2-E2DF31BF557B}"/>
          </ac:spMkLst>
        </pc:spChg>
        <pc:spChg chg="del">
          <ac:chgData name="Myriam Mazoyer" userId="d0bf6b0170908e09" providerId="Windows Live" clId="Web-{3D4F41C6-B03E-4210-87CC-F54BD6A4269B}" dt="2021-11-12T11:04:37.732" v="104"/>
          <ac:spMkLst>
            <pc:docMk/>
            <pc:sldMk cId="2949921982" sldId="473"/>
            <ac:spMk id="20" creationId="{76C70B22-AC96-4204-ACC1-7B3D96D97649}"/>
          </ac:spMkLst>
        </pc:spChg>
        <pc:grpChg chg="mod">
          <ac:chgData name="Myriam Mazoyer" userId="d0bf6b0170908e09" providerId="Windows Live" clId="Web-{3D4F41C6-B03E-4210-87CC-F54BD6A4269B}" dt="2021-11-12T11:05:09.639" v="111" actId="1076"/>
          <ac:grpSpMkLst>
            <pc:docMk/>
            <pc:sldMk cId="2949921982" sldId="473"/>
            <ac:grpSpMk id="13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4.342" v="109" actId="1076"/>
          <ac:grpSpMkLst>
            <pc:docMk/>
            <pc:sldMk cId="2949921982" sldId="473"/>
            <ac:grpSpMk id="14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15.186" v="112" actId="1076"/>
          <ac:grpSpMkLst>
            <pc:docMk/>
            <pc:sldMk cId="2949921982" sldId="473"/>
            <ac:grpSpMk id="22" creationId="{00000000-0000-0000-0000-000000000000}"/>
          </ac:grpSpMkLst>
        </pc:grpChg>
        <pc:grpChg chg="mod">
          <ac:chgData name="Myriam Mazoyer" userId="d0bf6b0170908e09" providerId="Windows Live" clId="Web-{3D4F41C6-B03E-4210-87CC-F54BD6A4269B}" dt="2021-11-12T11:05:00.810" v="108" actId="1076"/>
          <ac:grpSpMkLst>
            <pc:docMk/>
            <pc:sldMk cId="2949921982" sldId="473"/>
            <ac:grpSpMk id="28" creationId="{00000000-0000-0000-0000-000000000000}"/>
          </ac:grpSpMkLst>
        </pc:grpChg>
        <pc:picChg chg="mod">
          <ac:chgData name="Myriam Mazoyer" userId="d0bf6b0170908e09" providerId="Windows Live" clId="Web-{3D4F41C6-B03E-4210-87CC-F54BD6A4269B}" dt="2021-11-12T11:05:06.513" v="110" actId="1076"/>
          <ac:picMkLst>
            <pc:docMk/>
            <pc:sldMk cId="2949921982" sldId="473"/>
            <ac:picMk id="4" creationId="{00000000-0000-0000-0000-000000000000}"/>
          </ac:picMkLst>
        </pc:picChg>
      </pc:sldChg>
      <pc:sldChg chg="ord">
        <pc:chgData name="Myriam Mazoyer" userId="d0bf6b0170908e09" providerId="Windows Live" clId="Web-{3D4F41C6-B03E-4210-87CC-F54BD6A4269B}" dt="2021-11-12T11:05:46.655" v="115"/>
        <pc:sldMkLst>
          <pc:docMk/>
          <pc:sldMk cId="2951757742" sldId="481"/>
        </pc:sldMkLst>
      </pc:sldChg>
      <pc:sldChg chg="ord">
        <pc:chgData name="Myriam Mazoyer" userId="d0bf6b0170908e09" providerId="Windows Live" clId="Web-{3D4F41C6-B03E-4210-87CC-F54BD6A4269B}" dt="2021-11-12T11:05:46.655" v="114"/>
        <pc:sldMkLst>
          <pc:docMk/>
          <pc:sldMk cId="3456221810" sldId="482"/>
        </pc:sldMkLst>
      </pc:sldChg>
      <pc:sldChg chg="ord">
        <pc:chgData name="Myriam Mazoyer" userId="d0bf6b0170908e09" providerId="Windows Live" clId="Web-{3D4F41C6-B03E-4210-87CC-F54BD6A4269B}" dt="2021-11-12T11:05:46.655" v="113"/>
        <pc:sldMkLst>
          <pc:docMk/>
          <pc:sldMk cId="2930535937" sldId="483"/>
        </pc:sldMkLst>
      </pc:sldChg>
      <pc:sldChg chg="ord">
        <pc:chgData name="Myriam Mazoyer" userId="d0bf6b0170908e09" providerId="Windows Live" clId="Web-{3D4F41C6-B03E-4210-87CC-F54BD6A4269B}" dt="2021-11-12T11:05:46.655" v="116"/>
        <pc:sldMkLst>
          <pc:docMk/>
          <pc:sldMk cId="2720052679" sldId="484"/>
        </pc:sldMkLst>
      </pc:sldChg>
      <pc:sldChg chg="modSp">
        <pc:chgData name="Myriam Mazoyer" userId="d0bf6b0170908e09" providerId="Windows Live" clId="Web-{3D4F41C6-B03E-4210-87CC-F54BD6A4269B}" dt="2021-11-12T11:07:04.500" v="121" actId="1076"/>
        <pc:sldMkLst>
          <pc:docMk/>
          <pc:sldMk cId="1310227032" sldId="492"/>
        </pc:sldMkLst>
        <pc:spChg chg="mod">
          <ac:chgData name="Myriam Mazoyer" userId="d0bf6b0170908e09" providerId="Windows Live" clId="Web-{3D4F41C6-B03E-4210-87CC-F54BD6A4269B}" dt="2021-11-12T11:07:04.500" v="121" actId="1076"/>
          <ac:spMkLst>
            <pc:docMk/>
            <pc:sldMk cId="1310227032" sldId="492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51.781" v="120" actId="1076"/>
        <pc:sldMkLst>
          <pc:docMk/>
          <pc:sldMk cId="2626706686" sldId="493"/>
        </pc:sldMkLst>
        <pc:spChg chg="mod">
          <ac:chgData name="Myriam Mazoyer" userId="d0bf6b0170908e09" providerId="Windows Live" clId="Web-{3D4F41C6-B03E-4210-87CC-F54BD6A4269B}" dt="2021-11-12T11:06:51.781" v="120" actId="1076"/>
          <ac:spMkLst>
            <pc:docMk/>
            <pc:sldMk cId="2626706686" sldId="493"/>
            <ac:spMk id="3" creationId="{00000000-0000-0000-0000-000000000000}"/>
          </ac:spMkLst>
        </pc:spChg>
      </pc:sldChg>
      <pc:sldChg chg="modSp">
        <pc:chgData name="Myriam Mazoyer" userId="d0bf6b0170908e09" providerId="Windows Live" clId="Web-{3D4F41C6-B03E-4210-87CC-F54BD6A4269B}" dt="2021-11-12T11:06:41.891" v="119" actId="1076"/>
        <pc:sldMkLst>
          <pc:docMk/>
          <pc:sldMk cId="3565824094" sldId="494"/>
        </pc:sldMkLst>
        <pc:spChg chg="mod">
          <ac:chgData name="Myriam Mazoyer" userId="d0bf6b0170908e09" providerId="Windows Live" clId="Web-{3D4F41C6-B03E-4210-87CC-F54BD6A4269B}" dt="2021-11-12T11:06:41.891" v="119" actId="1076"/>
          <ac:spMkLst>
            <pc:docMk/>
            <pc:sldMk cId="3565824094" sldId="494"/>
            <ac:spMk id="12" creationId="{7C7C1B16-B3A7-4B7C-8399-6CF1CFEE5749}"/>
          </ac:spMkLst>
        </pc:spChg>
      </pc:sldChg>
      <pc:sldChg chg="modSp">
        <pc:chgData name="Myriam Mazoyer" userId="d0bf6b0170908e09" providerId="Windows Live" clId="Web-{3D4F41C6-B03E-4210-87CC-F54BD6A4269B}" dt="2021-11-12T11:07:41.376" v="129" actId="1076"/>
        <pc:sldMkLst>
          <pc:docMk/>
          <pc:sldMk cId="190898784" sldId="495"/>
        </pc:sldMkLst>
        <pc:spChg chg="mod">
          <ac:chgData name="Myriam Mazoyer" userId="d0bf6b0170908e09" providerId="Windows Live" clId="Web-{3D4F41C6-B03E-4210-87CC-F54BD6A4269B}" dt="2021-11-12T11:06:29.672" v="117" actId="1076"/>
          <ac:spMkLst>
            <pc:docMk/>
            <pc:sldMk cId="190898784" sldId="495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35.720" v="128" actId="14100"/>
          <ac:spMkLst>
            <pc:docMk/>
            <pc:sldMk cId="190898784" sldId="495"/>
            <ac:spMk id="4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7:41.376" v="129" actId="1076"/>
          <ac:spMkLst>
            <pc:docMk/>
            <pc:sldMk cId="190898784" sldId="495"/>
            <ac:spMk id="11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1:07:21.407" v="126" actId="1076"/>
          <ac:picMkLst>
            <pc:docMk/>
            <pc:sldMk cId="190898784" sldId="495"/>
            <ac:picMk id="8" creationId="{00000000-0000-0000-0000-000000000000}"/>
          </ac:picMkLst>
        </pc:picChg>
      </pc:sldChg>
      <pc:sldChg chg="del">
        <pc:chgData name="Myriam Mazoyer" userId="d0bf6b0170908e09" providerId="Windows Live" clId="Web-{3D4F41C6-B03E-4210-87CC-F54BD6A4269B}" dt="2021-11-12T10:58:23.536" v="84"/>
        <pc:sldMkLst>
          <pc:docMk/>
          <pc:sldMk cId="475634916" sldId="503"/>
        </pc:sldMkLst>
      </pc:sldChg>
      <pc:sldChg chg="addSp modSp add ord">
        <pc:chgData name="Myriam Mazoyer" userId="d0bf6b0170908e09" providerId="Windows Live" clId="Web-{3D4F41C6-B03E-4210-87CC-F54BD6A4269B}" dt="2021-11-12T10:58:20.332" v="83" actId="20577"/>
        <pc:sldMkLst>
          <pc:docMk/>
          <pc:sldMk cId="2040153074" sldId="504"/>
        </pc:sldMkLst>
        <pc:spChg chg="mod">
          <ac:chgData name="Myriam Mazoyer" userId="d0bf6b0170908e09" providerId="Windows Live" clId="Web-{3D4F41C6-B03E-4210-87CC-F54BD6A4269B}" dt="2021-11-12T10:58:20.332" v="83" actId="20577"/>
          <ac:spMkLst>
            <pc:docMk/>
            <pc:sldMk cId="2040153074" sldId="504"/>
            <ac:spMk id="2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01.145" v="81" actId="1076"/>
          <ac:spMkLst>
            <pc:docMk/>
            <pc:sldMk cId="2040153074" sldId="504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7:00.596" v="76" actId="1076"/>
          <ac:spMkLst>
            <pc:docMk/>
            <pc:sldMk cId="2040153074" sldId="504"/>
            <ac:spMk id="4" creationId="{00000000-0000-0000-0000-000000000000}"/>
          </ac:spMkLst>
        </pc:spChg>
        <pc:picChg chg="add mod">
          <ac:chgData name="Myriam Mazoyer" userId="d0bf6b0170908e09" providerId="Windows Live" clId="Web-{3D4F41C6-B03E-4210-87CC-F54BD6A4269B}" dt="2021-11-12T10:57:06.440" v="78" actId="1076"/>
          <ac:picMkLst>
            <pc:docMk/>
            <pc:sldMk cId="2040153074" sldId="504"/>
            <ac:picMk id="5" creationId="{A03F47B0-AAB4-436C-9A17-F71BB94ADD68}"/>
          </ac:picMkLst>
        </pc:picChg>
        <pc:picChg chg="mod">
          <ac:chgData name="Myriam Mazoyer" userId="d0bf6b0170908e09" providerId="Windows Live" clId="Web-{3D4F41C6-B03E-4210-87CC-F54BD6A4269B}" dt="2021-11-12T10:56:52.393" v="73" actId="14100"/>
          <ac:picMkLst>
            <pc:docMk/>
            <pc:sldMk cId="2040153074" sldId="504"/>
            <ac:picMk id="8" creationId="{00000000-0000-0000-0000-000000000000}"/>
          </ac:picMkLst>
        </pc:picChg>
      </pc:sldChg>
      <pc:sldChg chg="add del">
        <pc:chgData name="Myriam Mazoyer" userId="d0bf6b0170908e09" providerId="Windows Live" clId="Web-{3D4F41C6-B03E-4210-87CC-F54BD6A4269B}" dt="2021-11-12T10:56:24.908" v="69"/>
        <pc:sldMkLst>
          <pc:docMk/>
          <pc:sldMk cId="3883034489" sldId="505"/>
        </pc:sldMkLst>
      </pc:sldChg>
      <pc:sldChg chg="add del">
        <pc:chgData name="Myriam Mazoyer" userId="d0bf6b0170908e09" providerId="Windows Live" clId="Web-{3D4F41C6-B03E-4210-87CC-F54BD6A4269B}" dt="2021-11-12T10:56:23.627" v="68"/>
        <pc:sldMkLst>
          <pc:docMk/>
          <pc:sldMk cId="2365476177" sldId="506"/>
        </pc:sldMkLst>
      </pc:sldChg>
      <pc:sldChg chg="add del">
        <pc:chgData name="Myriam Mazoyer" userId="d0bf6b0170908e09" providerId="Windows Live" clId="Web-{3D4F41C6-B03E-4210-87CC-F54BD6A4269B}" dt="2021-11-12T10:56:23.111" v="67"/>
        <pc:sldMkLst>
          <pc:docMk/>
          <pc:sldMk cId="1923062906" sldId="507"/>
        </pc:sldMkLst>
      </pc:sldChg>
      <pc:sldChg chg="add del">
        <pc:chgData name="Myriam Mazoyer" userId="d0bf6b0170908e09" providerId="Windows Live" clId="Web-{3D4F41C6-B03E-4210-87CC-F54BD6A4269B}" dt="2021-11-12T10:56:22.267" v="66"/>
        <pc:sldMkLst>
          <pc:docMk/>
          <pc:sldMk cId="1801209454" sldId="508"/>
        </pc:sldMkLst>
      </pc:sldChg>
      <pc:sldChg chg="add del">
        <pc:chgData name="Myriam Mazoyer" userId="d0bf6b0170908e09" providerId="Windows Live" clId="Web-{3D4F41C6-B03E-4210-87CC-F54BD6A4269B}" dt="2021-11-12T10:56:20.767" v="65"/>
        <pc:sldMkLst>
          <pc:docMk/>
          <pc:sldMk cId="2524447616" sldId="509"/>
        </pc:sldMkLst>
      </pc:sldChg>
      <pc:sldChg chg="add del">
        <pc:chgData name="Myriam Mazoyer" userId="d0bf6b0170908e09" providerId="Windows Live" clId="Web-{3D4F41C6-B03E-4210-87CC-F54BD6A4269B}" dt="2021-11-12T10:56:20.220" v="64"/>
        <pc:sldMkLst>
          <pc:docMk/>
          <pc:sldMk cId="1222329968" sldId="510"/>
        </pc:sldMkLst>
      </pc:sldChg>
      <pc:sldChg chg="add del">
        <pc:chgData name="Myriam Mazoyer" userId="d0bf6b0170908e09" providerId="Windows Live" clId="Web-{3D4F41C6-B03E-4210-87CC-F54BD6A4269B}" dt="2021-11-12T10:56:19.252" v="63"/>
        <pc:sldMkLst>
          <pc:docMk/>
          <pc:sldMk cId="3917504101" sldId="511"/>
        </pc:sldMkLst>
      </pc:sldChg>
      <pc:sldChg chg="add del">
        <pc:chgData name="Myriam Mazoyer" userId="d0bf6b0170908e09" providerId="Windows Live" clId="Web-{3D4F41C6-B03E-4210-87CC-F54BD6A4269B}" dt="2021-11-12T10:56:18.580" v="62"/>
        <pc:sldMkLst>
          <pc:docMk/>
          <pc:sldMk cId="3161356700" sldId="512"/>
        </pc:sldMkLst>
      </pc:sldChg>
      <pc:sldChg chg="add del">
        <pc:chgData name="Myriam Mazoyer" userId="d0bf6b0170908e09" providerId="Windows Live" clId="Web-{3D4F41C6-B03E-4210-87CC-F54BD6A4269B}" dt="2021-11-12T10:56:18.189" v="61"/>
        <pc:sldMkLst>
          <pc:docMk/>
          <pc:sldMk cId="719468327" sldId="513"/>
        </pc:sldMkLst>
      </pc:sldChg>
      <pc:sldChg chg="add del">
        <pc:chgData name="Myriam Mazoyer" userId="d0bf6b0170908e09" providerId="Windows Live" clId="Web-{3D4F41C6-B03E-4210-87CC-F54BD6A4269B}" dt="2021-11-12T10:56:16.970" v="60"/>
        <pc:sldMkLst>
          <pc:docMk/>
          <pc:sldMk cId="1975367136" sldId="514"/>
        </pc:sldMkLst>
      </pc:sldChg>
      <pc:sldChg chg="add del">
        <pc:chgData name="Myriam Mazoyer" userId="d0bf6b0170908e09" providerId="Windows Live" clId="Web-{3D4F41C6-B03E-4210-87CC-F54BD6A4269B}" dt="2021-11-12T10:56:16.127" v="59"/>
        <pc:sldMkLst>
          <pc:docMk/>
          <pc:sldMk cId="3862257659" sldId="515"/>
        </pc:sldMkLst>
      </pc:sldChg>
      <pc:sldChg chg="add del">
        <pc:chgData name="Myriam Mazoyer" userId="d0bf6b0170908e09" providerId="Windows Live" clId="Web-{3D4F41C6-B03E-4210-87CC-F54BD6A4269B}" dt="2021-11-12T10:56:15.002" v="58"/>
        <pc:sldMkLst>
          <pc:docMk/>
          <pc:sldMk cId="797865643" sldId="516"/>
        </pc:sldMkLst>
      </pc:sldChg>
      <pc:sldChg chg="add del">
        <pc:chgData name="Myriam Mazoyer" userId="d0bf6b0170908e09" providerId="Windows Live" clId="Web-{3D4F41C6-B03E-4210-87CC-F54BD6A4269B}" dt="2021-11-12T10:56:14.361" v="57"/>
        <pc:sldMkLst>
          <pc:docMk/>
          <pc:sldMk cId="2242617607" sldId="517"/>
        </pc:sldMkLst>
      </pc:sldChg>
      <pc:sldChg chg="add del">
        <pc:chgData name="Myriam Mazoyer" userId="d0bf6b0170908e09" providerId="Windows Live" clId="Web-{3D4F41C6-B03E-4210-87CC-F54BD6A4269B}" dt="2021-11-12T10:56:12.923" v="56"/>
        <pc:sldMkLst>
          <pc:docMk/>
          <pc:sldMk cId="1452165584" sldId="518"/>
        </pc:sldMkLst>
      </pc:sldChg>
      <pc:sldChg chg="add">
        <pc:chgData name="Myriam Mazoyer" userId="d0bf6b0170908e09" providerId="Windows Live" clId="Web-{3D4F41C6-B03E-4210-87CC-F54BD6A4269B}" dt="2021-11-12T10:53:48.201" v="15"/>
        <pc:sldMkLst>
          <pc:docMk/>
          <pc:sldMk cId="1904545355" sldId="519"/>
        </pc:sldMkLst>
      </pc:sldChg>
      <pc:sldChg chg="modSp add">
        <pc:chgData name="Myriam Mazoyer" userId="d0bf6b0170908e09" providerId="Windows Live" clId="Web-{3D4F41C6-B03E-4210-87CC-F54BD6A4269B}" dt="2021-11-12T11:10:58.412" v="154" actId="1076"/>
        <pc:sldMkLst>
          <pc:docMk/>
          <pc:sldMk cId="133468734" sldId="520"/>
        </pc:sldMkLst>
        <pc:spChg chg="mod">
          <ac:chgData name="Myriam Mazoyer" userId="d0bf6b0170908e09" providerId="Windows Live" clId="Web-{3D4F41C6-B03E-4210-87CC-F54BD6A4269B}" dt="2021-11-12T11:10:42.849" v="152" actId="20577"/>
          <ac:spMkLst>
            <pc:docMk/>
            <pc:sldMk cId="133468734" sldId="520"/>
            <ac:spMk id="5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58.412" v="154" actId="1076"/>
          <ac:spMkLst>
            <pc:docMk/>
            <pc:sldMk cId="133468734" sldId="520"/>
            <ac:spMk id="8" creationId="{00000000-0000-0000-0000-000000000000}"/>
          </ac:spMkLst>
        </pc:spChg>
      </pc:sldChg>
      <pc:sldChg chg="modSp add">
        <pc:chgData name="Myriam Mazoyer" userId="d0bf6b0170908e09" providerId="Windows Live" clId="Web-{3D4F41C6-B03E-4210-87CC-F54BD6A4269B}" dt="2021-11-12T11:10:32.630" v="151" actId="20577"/>
        <pc:sldMkLst>
          <pc:docMk/>
          <pc:sldMk cId="2236043438" sldId="521"/>
        </pc:sldMkLst>
        <pc:spChg chg="mod">
          <ac:chgData name="Myriam Mazoyer" userId="d0bf6b0170908e09" providerId="Windows Live" clId="Web-{3D4F41C6-B03E-4210-87CC-F54BD6A4269B}" dt="2021-11-12T11:08:19.643" v="131" actId="20577"/>
          <ac:spMkLst>
            <pc:docMk/>
            <pc:sldMk cId="2236043438" sldId="521"/>
            <ac:spMk id="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16.613" v="141" actId="1076"/>
          <ac:spMkLst>
            <pc:docMk/>
            <pc:sldMk cId="2236043438" sldId="521"/>
            <ac:spMk id="8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1.550" v="142" actId="20577"/>
          <ac:spMkLst>
            <pc:docMk/>
            <pc:sldMk cId="2236043438" sldId="521"/>
            <ac:spMk id="17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06.348" v="150" actId="20577"/>
          <ac:spMkLst>
            <pc:docMk/>
            <pc:sldMk cId="2236043438" sldId="521"/>
            <ac:spMk id="20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09:29.051" v="145" actId="14100"/>
          <ac:spMkLst>
            <pc:docMk/>
            <pc:sldMk cId="2236043438" sldId="521"/>
            <ac:spMk id="23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1:10:32.630" v="151" actId="20577"/>
          <ac:spMkLst>
            <pc:docMk/>
            <pc:sldMk cId="2236043438" sldId="521"/>
            <ac:spMk id="26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8.545" v="18"/>
        <pc:sldMkLst>
          <pc:docMk/>
          <pc:sldMk cId="1889915311" sldId="522"/>
        </pc:sldMkLst>
      </pc:sldChg>
      <pc:sldChg chg="add">
        <pc:chgData name="Myriam Mazoyer" userId="d0bf6b0170908e09" providerId="Windows Live" clId="Web-{3D4F41C6-B03E-4210-87CC-F54BD6A4269B}" dt="2021-11-12T10:53:48.639" v="19"/>
        <pc:sldMkLst>
          <pc:docMk/>
          <pc:sldMk cId="2420688286" sldId="523"/>
        </pc:sldMkLst>
      </pc:sldChg>
      <pc:sldChg chg="add">
        <pc:chgData name="Myriam Mazoyer" userId="d0bf6b0170908e09" providerId="Windows Live" clId="Web-{3D4F41C6-B03E-4210-87CC-F54BD6A4269B}" dt="2021-11-12T10:53:48.748" v="20"/>
        <pc:sldMkLst>
          <pc:docMk/>
          <pc:sldMk cId="1285529641" sldId="524"/>
        </pc:sldMkLst>
      </pc:sldChg>
      <pc:sldChg chg="add">
        <pc:chgData name="Myriam Mazoyer" userId="d0bf6b0170908e09" providerId="Windows Live" clId="Web-{3D4F41C6-B03E-4210-87CC-F54BD6A4269B}" dt="2021-11-12T10:53:48.905" v="21"/>
        <pc:sldMkLst>
          <pc:docMk/>
          <pc:sldMk cId="3957505798" sldId="525"/>
        </pc:sldMkLst>
      </pc:sldChg>
      <pc:sldChg chg="add">
        <pc:chgData name="Myriam Mazoyer" userId="d0bf6b0170908e09" providerId="Windows Live" clId="Web-{3D4F41C6-B03E-4210-87CC-F54BD6A4269B}" dt="2021-11-12T10:53:49.030" v="22"/>
        <pc:sldMkLst>
          <pc:docMk/>
          <pc:sldMk cId="3269503462" sldId="526"/>
        </pc:sldMkLst>
      </pc:sldChg>
      <pc:sldChg chg="add">
        <pc:chgData name="Myriam Mazoyer" userId="d0bf6b0170908e09" providerId="Windows Live" clId="Web-{3D4F41C6-B03E-4210-87CC-F54BD6A4269B}" dt="2021-11-12T10:53:49.155" v="23"/>
        <pc:sldMkLst>
          <pc:docMk/>
          <pc:sldMk cId="523864318" sldId="527"/>
        </pc:sldMkLst>
      </pc:sldChg>
      <pc:sldChg chg="add">
        <pc:chgData name="Myriam Mazoyer" userId="d0bf6b0170908e09" providerId="Windows Live" clId="Web-{3D4F41C6-B03E-4210-87CC-F54BD6A4269B}" dt="2021-11-12T10:53:49.248" v="24"/>
        <pc:sldMkLst>
          <pc:docMk/>
          <pc:sldMk cId="731918013" sldId="528"/>
        </pc:sldMkLst>
      </pc:sldChg>
      <pc:sldChg chg="modSp add">
        <pc:chgData name="Myriam Mazoyer" userId="d0bf6b0170908e09" providerId="Windows Live" clId="Web-{3D4F41C6-B03E-4210-87CC-F54BD6A4269B}" dt="2021-11-12T10:55:43.454" v="55" actId="20577"/>
        <pc:sldMkLst>
          <pc:docMk/>
          <pc:sldMk cId="2772791771" sldId="529"/>
        </pc:sldMkLst>
        <pc:spChg chg="mod">
          <ac:chgData name="Myriam Mazoyer" userId="d0bf6b0170908e09" providerId="Windows Live" clId="Web-{3D4F41C6-B03E-4210-87CC-F54BD6A4269B}" dt="2021-11-12T10:55:43.454" v="55" actId="20577"/>
          <ac:spMkLst>
            <pc:docMk/>
            <pc:sldMk cId="2772791771" sldId="529"/>
            <ac:spMk id="32" creationId="{00000000-0000-0000-0000-000000000000}"/>
          </ac:spMkLst>
        </pc:spChg>
      </pc:sldChg>
      <pc:sldChg chg="add">
        <pc:chgData name="Myriam Mazoyer" userId="d0bf6b0170908e09" providerId="Windows Live" clId="Web-{3D4F41C6-B03E-4210-87CC-F54BD6A4269B}" dt="2021-11-12T10:53:49.467" v="26"/>
        <pc:sldMkLst>
          <pc:docMk/>
          <pc:sldMk cId="3587521104" sldId="530"/>
        </pc:sldMkLst>
      </pc:sldChg>
      <pc:sldChg chg="add">
        <pc:chgData name="Myriam Mazoyer" userId="d0bf6b0170908e09" providerId="Windows Live" clId="Web-{3D4F41C6-B03E-4210-87CC-F54BD6A4269B}" dt="2021-11-12T10:53:49.623" v="27"/>
        <pc:sldMkLst>
          <pc:docMk/>
          <pc:sldMk cId="1215042529" sldId="531"/>
        </pc:sldMkLst>
      </pc:sldChg>
      <pc:sldChg chg="modSp add ord">
        <pc:chgData name="Myriam Mazoyer" userId="d0bf6b0170908e09" providerId="Windows Live" clId="Web-{3D4F41C6-B03E-4210-87CC-F54BD6A4269B}" dt="2021-11-12T10:59:20.099" v="88" actId="14100"/>
        <pc:sldMkLst>
          <pc:docMk/>
          <pc:sldMk cId="87165812" sldId="532"/>
        </pc:sldMkLst>
        <pc:spChg chg="mod">
          <ac:chgData name="Myriam Mazoyer" userId="d0bf6b0170908e09" providerId="Windows Live" clId="Web-{3D4F41C6-B03E-4210-87CC-F54BD6A4269B}" dt="2021-11-12T10:58:59.005" v="87" actId="20577"/>
          <ac:spMkLst>
            <pc:docMk/>
            <pc:sldMk cId="87165812" sldId="532"/>
            <ac:spMk id="11" creationId="{00000000-0000-0000-0000-000000000000}"/>
          </ac:spMkLst>
        </pc:spChg>
        <pc:spChg chg="mod">
          <ac:chgData name="Myriam Mazoyer" userId="d0bf6b0170908e09" providerId="Windows Live" clId="Web-{3D4F41C6-B03E-4210-87CC-F54BD6A4269B}" dt="2021-11-12T10:58:45.630" v="85" actId="20577"/>
          <ac:spMkLst>
            <pc:docMk/>
            <pc:sldMk cId="87165812" sldId="532"/>
            <ac:spMk id="13" creationId="{00000000-0000-0000-0000-000000000000}"/>
          </ac:spMkLst>
        </pc:spChg>
        <pc:picChg chg="mod">
          <ac:chgData name="Myriam Mazoyer" userId="d0bf6b0170908e09" providerId="Windows Live" clId="Web-{3D4F41C6-B03E-4210-87CC-F54BD6A4269B}" dt="2021-11-12T10:59:20.099" v="88" actId="14100"/>
          <ac:picMkLst>
            <pc:docMk/>
            <pc:sldMk cId="87165812" sldId="532"/>
            <ac:picMk id="5" creationId="{00000000-0000-0000-0000-000000000000}"/>
          </ac:picMkLst>
        </pc:picChg>
      </pc:sldChg>
      <pc:sldChg chg="add">
        <pc:chgData name="Myriam Mazoyer" userId="d0bf6b0170908e09" providerId="Windows Live" clId="Web-{3D4F41C6-B03E-4210-87CC-F54BD6A4269B}" dt="2021-11-12T10:53:49.826" v="29"/>
        <pc:sldMkLst>
          <pc:docMk/>
          <pc:sldMk cId="1481840400" sldId="533"/>
        </pc:sldMkLst>
      </pc:sldChg>
      <pc:sldChg chg="add">
        <pc:chgData name="Myriam Mazoyer" userId="d0bf6b0170908e09" providerId="Windows Live" clId="Web-{3D4F41C6-B03E-4210-87CC-F54BD6A4269B}" dt="2021-11-12T10:53:49.858" v="30"/>
        <pc:sldMkLst>
          <pc:docMk/>
          <pc:sldMk cId="2943669684" sldId="534"/>
        </pc:sldMkLst>
      </pc:sldChg>
      <pc:sldChg chg="add">
        <pc:chgData name="Myriam Mazoyer" userId="d0bf6b0170908e09" providerId="Windows Live" clId="Web-{3D4F41C6-B03E-4210-87CC-F54BD6A4269B}" dt="2021-11-12T10:53:49.967" v="31"/>
        <pc:sldMkLst>
          <pc:docMk/>
          <pc:sldMk cId="2788476564" sldId="535"/>
        </pc:sldMkLst>
      </pc:sldChg>
      <pc:sldChg chg="add">
        <pc:chgData name="Myriam Mazoyer" userId="d0bf6b0170908e09" providerId="Windows Live" clId="Web-{3D4F41C6-B03E-4210-87CC-F54BD6A4269B}" dt="2021-11-12T10:53:50.045" v="32"/>
        <pc:sldMkLst>
          <pc:docMk/>
          <pc:sldMk cId="3373878128" sldId="536"/>
        </pc:sldMkLst>
      </pc:sldChg>
      <pc:sldChg chg="add">
        <pc:chgData name="Myriam Mazoyer" userId="d0bf6b0170908e09" providerId="Windows Live" clId="Web-{3D4F41C6-B03E-4210-87CC-F54BD6A4269B}" dt="2021-11-12T10:53:50.108" v="33"/>
        <pc:sldMkLst>
          <pc:docMk/>
          <pc:sldMk cId="2272712129" sldId="537"/>
        </pc:sldMkLst>
      </pc:sldChg>
      <pc:sldChg chg="modSp add">
        <pc:chgData name="Myriam Mazoyer" userId="d0bf6b0170908e09" providerId="Windows Live" clId="Web-{3D4F41C6-B03E-4210-87CC-F54BD6A4269B}" dt="2021-11-12T10:54:43.687" v="53" actId="20577"/>
        <pc:sldMkLst>
          <pc:docMk/>
          <pc:sldMk cId="2498077719" sldId="538"/>
        </pc:sldMkLst>
        <pc:spChg chg="mod">
          <ac:chgData name="Myriam Mazoyer" userId="d0bf6b0170908e09" providerId="Windows Live" clId="Web-{3D4F41C6-B03E-4210-87CC-F54BD6A4269B}" dt="2021-11-12T10:54:43.687" v="53" actId="20577"/>
          <ac:spMkLst>
            <pc:docMk/>
            <pc:sldMk cId="2498077719" sldId="538"/>
            <ac:spMk id="7" creationId="{00000000-0000-0000-0000-000000000000}"/>
          </ac:spMkLst>
        </pc:spChg>
      </pc:sldChg>
      <pc:sldMasterChg chg="addSldLayout modSldLayout">
        <pc:chgData name="Myriam Mazoyer" userId="d0bf6b0170908e09" providerId="Windows Live" clId="Web-{3D4F41C6-B03E-4210-87CC-F54BD6A4269B}" dt="2021-11-12T10:53:47.420" v="0"/>
        <pc:sldMasterMkLst>
          <pc:docMk/>
          <pc:sldMasterMk cId="0" sldId="2147483648"/>
        </pc:sldMasterMkLst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793147718" sldId="2147483681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254949851" sldId="2147483682"/>
          </pc:sldLayoutMkLst>
        </pc:sldLayoutChg>
        <pc:sldLayoutChg chg="ad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3595611229" sldId="2147483683"/>
          </pc:sldLayoutMkLst>
        </pc:sldLayoutChg>
        <pc:sldLayoutChg chg="replId">
          <pc:chgData name="Myriam Mazoyer" userId="d0bf6b0170908e09" providerId="Windows Live" clId="Web-{3D4F41C6-B03E-4210-87CC-F54BD6A4269B}" dt="2021-11-12T10:53:47.420" v="0"/>
          <pc:sldLayoutMkLst>
            <pc:docMk/>
            <pc:sldMasterMk cId="0" sldId="2147483648"/>
            <pc:sldLayoutMk cId="1223892758" sldId="2147483684"/>
          </pc:sldLayoutMkLst>
        </pc:sldLayoutChg>
      </pc:sldMasterChg>
    </pc:docChg>
  </pc:docChgLst>
  <pc:docChgLst>
    <pc:chgData name="Myriam Mazoyer" userId="d0bf6b0170908e09" providerId="Windows Live" clId="Web-{79DCFC91-AD9D-449D-8694-F80D2B23E125}"/>
    <pc:docChg chg="addSld delSld modSld modSection">
      <pc:chgData name="Myriam Mazoyer" userId="d0bf6b0170908e09" providerId="Windows Live" clId="Web-{79DCFC91-AD9D-449D-8694-F80D2B23E125}" dt="2021-11-11T17:52:09.305" v="95"/>
      <pc:docMkLst>
        <pc:docMk/>
      </pc:docMkLst>
      <pc:sldChg chg="del">
        <pc:chgData name="Myriam Mazoyer" userId="d0bf6b0170908e09" providerId="Windows Live" clId="Web-{79DCFC91-AD9D-449D-8694-F80D2B23E125}" dt="2021-11-11T17:45:56.357" v="0"/>
        <pc:sldMkLst>
          <pc:docMk/>
          <pc:sldMk cId="674672838" sldId="463"/>
        </pc:sldMkLst>
      </pc:sldChg>
      <pc:sldChg chg="modSp">
        <pc:chgData name="Myriam Mazoyer" userId="d0bf6b0170908e09" providerId="Windows Live" clId="Web-{79DCFC91-AD9D-449D-8694-F80D2B23E125}" dt="2021-11-11T17:46:48.936" v="2" actId="20577"/>
        <pc:sldMkLst>
          <pc:docMk/>
          <pc:sldMk cId="3456221810" sldId="482"/>
        </pc:sldMkLst>
        <pc:spChg chg="mod">
          <ac:chgData name="Myriam Mazoyer" userId="d0bf6b0170908e09" providerId="Windows Live" clId="Web-{79DCFC91-AD9D-449D-8694-F80D2B23E125}" dt="2021-11-11T17:46:48.936" v="2" actId="20577"/>
          <ac:spMkLst>
            <pc:docMk/>
            <pc:sldMk cId="3456221810" sldId="482"/>
            <ac:spMk id="4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04.218" v="3" actId="20577"/>
        <pc:sldMkLst>
          <pc:docMk/>
          <pc:sldMk cId="1908878790" sldId="488"/>
        </pc:sldMkLst>
        <pc:spChg chg="mod">
          <ac:chgData name="Myriam Mazoyer" userId="d0bf6b0170908e09" providerId="Windows Live" clId="Web-{79DCFC91-AD9D-449D-8694-F80D2B23E125}" dt="2021-11-11T17:47:04.218" v="3" actId="20577"/>
          <ac:spMkLst>
            <pc:docMk/>
            <pc:sldMk cId="1908878790" sldId="488"/>
            <ac:spMk id="2" creationId="{00000000-0000-0000-0000-000000000000}"/>
          </ac:spMkLst>
        </pc:spChg>
      </pc:sldChg>
      <pc:sldChg chg="modSp">
        <pc:chgData name="Myriam Mazoyer" userId="d0bf6b0170908e09" providerId="Windows Live" clId="Web-{79DCFC91-AD9D-449D-8694-F80D2B23E125}" dt="2021-11-11T17:47:22.531" v="18" actId="20577"/>
        <pc:sldMkLst>
          <pc:docMk/>
          <pc:sldMk cId="1879036755" sldId="489"/>
        </pc:sldMkLst>
        <pc:spChg chg="mod">
          <ac:chgData name="Myriam Mazoyer" userId="d0bf6b0170908e09" providerId="Windows Live" clId="Web-{79DCFC91-AD9D-449D-8694-F80D2B23E125}" dt="2021-11-11T17:47:22.531" v="18" actId="20577"/>
          <ac:spMkLst>
            <pc:docMk/>
            <pc:sldMk cId="1879036755" sldId="489"/>
            <ac:spMk id="2" creationId="{00000000-0000-0000-0000-000000000000}"/>
          </ac:spMkLst>
        </pc:spChg>
      </pc:sldChg>
      <pc:sldChg chg="new del">
        <pc:chgData name="Myriam Mazoyer" userId="d0bf6b0170908e09" providerId="Windows Live" clId="Web-{79DCFC91-AD9D-449D-8694-F80D2B23E125}" dt="2021-11-11T17:52:09.305" v="95"/>
        <pc:sldMkLst>
          <pc:docMk/>
          <pc:sldMk cId="3661616936" sldId="502"/>
        </pc:sldMkLst>
      </pc:sldChg>
      <pc:sldChg chg="addSp delSp modSp new">
        <pc:chgData name="Myriam Mazoyer" userId="d0bf6b0170908e09" providerId="Windows Live" clId="Web-{79DCFC91-AD9D-449D-8694-F80D2B23E125}" dt="2021-11-11T17:52:06.742" v="94" actId="1076"/>
        <pc:sldMkLst>
          <pc:docMk/>
          <pc:sldMk cId="475634916" sldId="503"/>
        </pc:sldMkLst>
        <pc:spChg chg="mod">
          <ac:chgData name="Myriam Mazoyer" userId="d0bf6b0170908e09" providerId="Windows Live" clId="Web-{79DCFC91-AD9D-449D-8694-F80D2B23E125}" dt="2021-11-11T17:52:01.570" v="92" actId="20577"/>
          <ac:spMkLst>
            <pc:docMk/>
            <pc:sldMk cId="475634916" sldId="503"/>
            <ac:spMk id="2" creationId="{F2ACD87C-AFD4-41F0-A5B2-02E05679D569}"/>
          </ac:spMkLst>
        </pc:spChg>
        <pc:spChg chg="add del mod">
          <ac:chgData name="Myriam Mazoyer" userId="d0bf6b0170908e09" providerId="Windows Live" clId="Web-{79DCFC91-AD9D-449D-8694-F80D2B23E125}" dt="2021-11-11T17:52:04.133" v="93"/>
          <ac:spMkLst>
            <pc:docMk/>
            <pc:sldMk cId="475634916" sldId="503"/>
            <ac:spMk id="3" creationId="{7DA4BAE3-73F8-4880-8AEB-6E9B259CD4FF}"/>
          </ac:spMkLst>
        </pc:spChg>
        <pc:picChg chg="add mod">
          <ac:chgData name="Myriam Mazoyer" userId="d0bf6b0170908e09" providerId="Windows Live" clId="Web-{79DCFC91-AD9D-449D-8694-F80D2B23E125}" dt="2021-11-11T17:52:06.742" v="94" actId="1076"/>
          <ac:picMkLst>
            <pc:docMk/>
            <pc:sldMk cId="475634916" sldId="503"/>
            <ac:picMk id="4" creationId="{12941B23-02F2-4BEC-BDA8-A87E40F937A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Champs Disciplinaires</c:v>
          </c:tx>
          <c:dPt>
            <c:idx val="0"/>
            <c:bubble3D val="0"/>
            <c:spPr>
              <a:solidFill>
                <a:srgbClr val="1B587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4E-46E1-860E-146BA8324CA4}"/>
              </c:ext>
            </c:extLst>
          </c:dPt>
          <c:dPt>
            <c:idx val="1"/>
            <c:bubble3D val="0"/>
            <c:spPr>
              <a:solidFill>
                <a:srgbClr val="4E854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4E-46E1-860E-146BA8324CA4}"/>
              </c:ext>
            </c:extLst>
          </c:dPt>
          <c:dPt>
            <c:idx val="2"/>
            <c:bubble3D val="0"/>
            <c:spPr>
              <a:solidFill>
                <a:srgbClr val="F07F0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4E-46E1-860E-146BA8324CA4}"/>
              </c:ext>
            </c:extLst>
          </c:dPt>
          <c:dLbls>
            <c:delete val="1"/>
          </c:dLbls>
          <c:cat>
            <c:strRef>
              <c:f>Feuil1!$A$2:$A$4</c:f>
              <c:strCache>
                <c:ptCount val="3"/>
                <c:pt idx="0">
                  <c:v>Droit</c:v>
                </c:pt>
                <c:pt idx="1">
                  <c:v>Economie</c:v>
                </c:pt>
                <c:pt idx="2">
                  <c:v>Gestion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4E-46E1-860E-146BA8324C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0.15168</cdr:x>
      <cdr:y>0.33352</cdr:y>
    </cdr:from>
    <cdr:to>
      <cdr:x>0.33005</cdr:x>
      <cdr:y>0.52999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83111" y="977932"/>
          <a:ext cx="92088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0.35783</cdr:x>
      <cdr:y>0.42815</cdr:y>
    </cdr:from>
    <cdr:to>
      <cdr:x>0.63383</cdr:x>
      <cdr:y>0.69236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614637" y="1158626"/>
          <a:ext cx="1245379" cy="714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Économie </a:t>
          </a:r>
        </a:p>
        <a:p xmlns:a="http://schemas.openxmlformats.org/drawingml/2006/main">
          <a:pPr algn="ctr"/>
          <a:r>
            <a:rPr lang="fr-FR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57 %</a:t>
          </a:r>
          <a:endParaRPr lang="fr-FR" sz="16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8474-ABFB-424C-ACED-BF7B6BB1E75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057A-92B2-4340-A644-636DACCAC4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54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55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40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4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56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0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61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9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0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057A-92B2-4340-A644-636DACCAC46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64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60000" y="2346046"/>
            <a:ext cx="8424000" cy="93055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endParaRPr lang="fr-FR"/>
          </a:p>
        </p:txBody>
      </p:sp>
      <p:cxnSp>
        <p:nvCxnSpPr>
          <p:cNvPr id="6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0000" y="365733"/>
            <a:ext cx="1390098" cy="1226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59565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 bwMode="gray">
          <a:xfrm>
            <a:off x="251519" y="1044337"/>
            <a:ext cx="8677625" cy="399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93553" y="637566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5494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22"/>
            <a:ext cx="9144000" cy="4850256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9632" y="4683919"/>
            <a:ext cx="5184576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Préparation aux concours  de l’encadrement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7185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87824" y="4683919"/>
            <a:ext cx="3456384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Préparation aux concours  De l’encadrement</a:t>
            </a: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17AA-BC23-4426-9640-52C18E7EE2F6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67544" y="897564"/>
            <a:ext cx="8280920" cy="372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4" y="456009"/>
            <a:ext cx="8207375" cy="43219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988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672902"/>
            <a:ext cx="1346200" cy="419154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96100" y="47455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631361"/>
            <a:ext cx="842400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9191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74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0" y="41299"/>
            <a:ext cx="723472" cy="730707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725973"/>
            <a:ext cx="864096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1151147"/>
            <a:ext cx="8640960" cy="3580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2" r:id="rId4"/>
    <p:sldLayoutId id="2147483652" r:id="rId5"/>
    <p:sldLayoutId id="2147483657" r:id="rId6"/>
    <p:sldLayoutId id="2147483676" r:id="rId7"/>
    <p:sldLayoutId id="2147483684" r:id="rId8"/>
    <p:sldLayoutId id="2147483686" r:id="rId9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13" Type="http://schemas.openxmlformats.org/officeDocument/2006/relationships/image" Target="../media/image19.jfif"/><Relationship Id="rId3" Type="http://schemas.openxmlformats.org/officeDocument/2006/relationships/image" Target="../media/image9.jfif"/><Relationship Id="rId7" Type="http://schemas.openxmlformats.org/officeDocument/2006/relationships/image" Target="../media/image13.jfif"/><Relationship Id="rId12" Type="http://schemas.openxmlformats.org/officeDocument/2006/relationships/image" Target="../media/image18.jfif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fif"/><Relationship Id="rId11" Type="http://schemas.openxmlformats.org/officeDocument/2006/relationships/image" Target="../media/image17.jfif"/><Relationship Id="rId5" Type="http://schemas.openxmlformats.org/officeDocument/2006/relationships/image" Target="../media/image11.jpg"/><Relationship Id="rId15" Type="http://schemas.openxmlformats.org/officeDocument/2006/relationships/image" Target="../media/image21.jfif"/><Relationship Id="rId10" Type="http://schemas.openxmlformats.org/officeDocument/2006/relationships/image" Target="../media/image16.jfif"/><Relationship Id="rId4" Type="http://schemas.openxmlformats.org/officeDocument/2006/relationships/image" Target="../media/image10.jfif"/><Relationship Id="rId9" Type="http://schemas.openxmlformats.org/officeDocument/2006/relationships/image" Target="../media/image15.jfif"/><Relationship Id="rId14" Type="http://schemas.openxmlformats.org/officeDocument/2006/relationships/image" Target="../media/image20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339655" y="982633"/>
            <a:ext cx="2232248" cy="3024336"/>
            <a:chOff x="3339655" y="982633"/>
            <a:chExt cx="2232248" cy="3024336"/>
          </a:xfrm>
        </p:grpSpPr>
        <p:grpSp>
          <p:nvGrpSpPr>
            <p:cNvPr id="22" name="Groupe 21"/>
            <p:cNvGrpSpPr/>
            <p:nvPr/>
          </p:nvGrpSpPr>
          <p:grpSpPr>
            <a:xfrm>
              <a:off x="3339655" y="982633"/>
              <a:ext cx="2232248" cy="3024336"/>
              <a:chOff x="3317824" y="1049255"/>
              <a:chExt cx="2232248" cy="3024336"/>
            </a:xfrm>
          </p:grpSpPr>
          <p:sp>
            <p:nvSpPr>
              <p:cNvPr id="23" name="Trapèze 22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482824" y="1491630"/>
                <a:ext cx="19022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4"/>
                    </a:solidFill>
                  </a:rPr>
                  <a:t>L’épreuve finale en classe de terminale</a:t>
                </a:r>
                <a:endParaRPr lang="fr-FR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3359797" y="10864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2</a:t>
              </a:r>
              <a:endParaRPr lang="fr-FR" b="1" dirty="0">
                <a:solidFill>
                  <a:schemeClr val="accent4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04302" y="833540"/>
            <a:ext cx="2232248" cy="3024336"/>
            <a:chOff x="5804302" y="833540"/>
            <a:chExt cx="2232248" cy="3024336"/>
          </a:xfrm>
        </p:grpSpPr>
        <p:sp>
          <p:nvSpPr>
            <p:cNvPr id="26" name="Trapèze 25"/>
            <p:cNvSpPr/>
            <p:nvPr/>
          </p:nvSpPr>
          <p:spPr>
            <a:xfrm rot="5400000">
              <a:off x="5408258" y="1229584"/>
              <a:ext cx="3024336" cy="2232248"/>
            </a:xfrm>
            <a:prstGeom prst="trapezoi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826465" y="9200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3</a:t>
              </a:r>
              <a:endParaRPr lang="fr-FR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4" y="-20538"/>
            <a:ext cx="1268668" cy="12813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Analyse des sujets O et outils</a:t>
            </a:r>
          </a:p>
          <a:p>
            <a:pPr algn="ctr"/>
            <a:endParaRPr lang="fr-FR" sz="1400" b="1" dirty="0" smtClean="0">
              <a:solidFill>
                <a:schemeClr val="accent1"/>
              </a:solidFill>
            </a:endParaRPr>
          </a:p>
        </p:txBody>
      </p:sp>
      <p:sp>
        <p:nvSpPr>
          <p:cNvPr id="15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83568" y="1015304"/>
            <a:ext cx="2232248" cy="3024336"/>
            <a:chOff x="683568" y="1015304"/>
            <a:chExt cx="2232248" cy="3024336"/>
          </a:xfrm>
        </p:grpSpPr>
        <p:grpSp>
          <p:nvGrpSpPr>
            <p:cNvPr id="2" name="Groupe 1"/>
            <p:cNvGrpSpPr/>
            <p:nvPr/>
          </p:nvGrpSpPr>
          <p:grpSpPr>
            <a:xfrm>
              <a:off x="683568" y="1015304"/>
              <a:ext cx="2232248" cy="3024336"/>
              <a:chOff x="683568" y="1015304"/>
              <a:chExt cx="2232248" cy="3024336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683568" y="1015304"/>
                <a:ext cx="2232248" cy="3024336"/>
                <a:chOff x="3317824" y="1049255"/>
                <a:chExt cx="2232248" cy="3024336"/>
              </a:xfrm>
            </p:grpSpPr>
            <p:sp>
              <p:nvSpPr>
                <p:cNvPr id="30" name="Trapèze 29"/>
                <p:cNvSpPr/>
                <p:nvPr/>
              </p:nvSpPr>
              <p:spPr>
                <a:xfrm rot="5400000">
                  <a:off x="2921780" y="1445299"/>
                  <a:ext cx="3024336" cy="2232248"/>
                </a:xfrm>
                <a:prstGeom prst="trapezoid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3317824" y="1714310"/>
                  <a:ext cx="223224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accent3"/>
                      </a:solidFill>
                    </a:rPr>
                    <a:t>Enseigner et évaluer l’économie gestion dans les filières de la production</a:t>
                  </a:r>
                  <a:endParaRPr lang="fr-FR" sz="2000" b="1" dirty="0">
                    <a:solidFill>
                      <a:schemeClr val="accent3"/>
                    </a:solidFill>
                  </a:endParaRPr>
                </a:p>
              </p:txBody>
            </p:sp>
          </p:grpSp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8787" y="2907971"/>
                <a:ext cx="981809" cy="981809"/>
              </a:xfrm>
              <a:prstGeom prst="rect">
                <a:avLst/>
              </a:prstGeom>
            </p:spPr>
          </p:pic>
        </p:grpSp>
        <p:sp>
          <p:nvSpPr>
            <p:cNvPr id="4" name="ZoneTexte 3"/>
            <p:cNvSpPr txBox="1"/>
            <p:nvPr/>
          </p:nvSpPr>
          <p:spPr>
            <a:xfrm>
              <a:off x="699887" y="116316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/>
                  </a:solidFill>
                  <a:latin typeface="Arial Black" panose="020B0A04020102020204" pitchFamily="34" charset="0"/>
                </a:rPr>
                <a:t>1</a:t>
              </a:r>
              <a:endParaRPr lang="fr-FR" b="1" dirty="0">
                <a:solidFill>
                  <a:schemeClr val="accent3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6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"/>
    </mc:Choice>
    <mc:Fallback xmlns="">
      <p:transition spd="slow" advTm="46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92059"/>
              </p:ext>
            </p:extLst>
          </p:nvPr>
        </p:nvGraphicFramePr>
        <p:xfrm>
          <a:off x="355330" y="4046138"/>
          <a:ext cx="1872208" cy="80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783">
                  <a:extLst>
                    <a:ext uri="{9D8B030D-6E8A-4147-A177-3AD203B41FA5}">
                      <a16:colId xmlns:a16="http://schemas.microsoft.com/office/drawing/2014/main" val="4271056667"/>
                    </a:ext>
                  </a:extLst>
                </a:gridCol>
                <a:gridCol w="254085">
                  <a:extLst>
                    <a:ext uri="{9D8B030D-6E8A-4147-A177-3AD203B41FA5}">
                      <a16:colId xmlns:a16="http://schemas.microsoft.com/office/drawing/2014/main" val="4219971359"/>
                    </a:ext>
                  </a:extLst>
                </a:gridCol>
                <a:gridCol w="254085">
                  <a:extLst>
                    <a:ext uri="{9D8B030D-6E8A-4147-A177-3AD203B41FA5}">
                      <a16:colId xmlns:a16="http://schemas.microsoft.com/office/drawing/2014/main" val="3690099260"/>
                    </a:ext>
                  </a:extLst>
                </a:gridCol>
                <a:gridCol w="254085">
                  <a:extLst>
                    <a:ext uri="{9D8B030D-6E8A-4147-A177-3AD203B41FA5}">
                      <a16:colId xmlns:a16="http://schemas.microsoft.com/office/drawing/2014/main" val="3911363483"/>
                    </a:ext>
                  </a:extLst>
                </a:gridCol>
                <a:gridCol w="254085">
                  <a:extLst>
                    <a:ext uri="{9D8B030D-6E8A-4147-A177-3AD203B41FA5}">
                      <a16:colId xmlns:a16="http://schemas.microsoft.com/office/drawing/2014/main" val="1282756326"/>
                    </a:ext>
                  </a:extLst>
                </a:gridCol>
                <a:gridCol w="254085">
                  <a:extLst>
                    <a:ext uri="{9D8B030D-6E8A-4147-A177-3AD203B41FA5}">
                      <a16:colId xmlns:a16="http://schemas.microsoft.com/office/drawing/2014/main" val="1060241111"/>
                    </a:ext>
                  </a:extLst>
                </a:gridCol>
              </a:tblGrid>
              <a:tr h="140949">
                <a:tc>
                  <a:txBody>
                    <a:bodyPr/>
                    <a:lstStyle/>
                    <a:p>
                      <a:pPr algn="l"/>
                      <a:r>
                        <a:rPr lang="fr-FR" sz="1100" b="1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Modules</a:t>
                      </a:r>
                      <a:endParaRPr lang="fr-FR" sz="1100" b="1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fr-F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</a:t>
                      </a:r>
                      <a:endParaRPr lang="fr-FR" sz="1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997710"/>
                  </a:ext>
                </a:extLst>
              </a:tr>
              <a:tr h="222159">
                <a:tc>
                  <a:txBody>
                    <a:bodyPr/>
                    <a:lstStyle/>
                    <a:p>
                      <a:pPr algn="l"/>
                      <a:r>
                        <a:rPr lang="fr-FR" sz="1100" b="1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Questions</a:t>
                      </a:r>
                      <a:endParaRPr lang="fr-FR" sz="1100" b="1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 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 </a:t>
                      </a:r>
                      <a:endParaRPr lang="fr-FR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 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 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endParaRPr lang="fr-FR" sz="11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570461"/>
                  </a:ext>
                </a:extLst>
              </a:tr>
              <a:tr h="284965">
                <a:tc>
                  <a:txBody>
                    <a:bodyPr/>
                    <a:lstStyle/>
                    <a:p>
                      <a:pPr algn="l"/>
                      <a:r>
                        <a:rPr lang="fr-FR" sz="1100" b="1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Capacités</a:t>
                      </a:r>
                      <a:endParaRPr lang="fr-FR" sz="1100" b="1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 </a:t>
                      </a:r>
                      <a:endParaRPr lang="fr-F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fr-F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fr-FR" sz="1100" b="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fr-FR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39</a:t>
                      </a:r>
                      <a:endParaRPr lang="fr-FR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77075"/>
                  </a:ext>
                </a:extLst>
              </a:tr>
            </a:tbl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 bwMode="gray">
          <a:xfrm>
            <a:off x="467312" y="483518"/>
            <a:ext cx="8676688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5 finalités du programme d’économie gestion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47656" y="1246887"/>
            <a:ext cx="28083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52070" marR="52070"/>
            <a:r>
              <a:rPr lang="fr-FR" sz="1400" b="1" dirty="0" smtClean="0">
                <a:solidFill>
                  <a:schemeClr val="accent5"/>
                </a:solidFill>
              </a:rPr>
              <a:t>2- Identifier </a:t>
            </a:r>
            <a:r>
              <a:rPr lang="fr-FR" sz="1400" b="1" dirty="0">
                <a:solidFill>
                  <a:schemeClr val="accent5"/>
                </a:solidFill>
              </a:rPr>
              <a:t>des outils de gestion permettant d'expliciter un choix opéré par une entreprise</a:t>
            </a:r>
            <a:endParaRPr lang="fr-FR" sz="1400" b="1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993" y="1234920"/>
            <a:ext cx="3114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" marR="170180"/>
            <a:r>
              <a:rPr lang="fr-FR" sz="1400" b="1" dirty="0" smtClean="0">
                <a:solidFill>
                  <a:schemeClr val="accent4"/>
                </a:solidFill>
              </a:rPr>
              <a:t>1-  Exploiter </a:t>
            </a:r>
            <a:r>
              <a:rPr lang="fr-FR" sz="1400" b="1" dirty="0">
                <a:solidFill>
                  <a:schemeClr val="accent4"/>
                </a:solidFill>
              </a:rPr>
              <a:t>des données numériques de nature économique ou de gestion</a:t>
            </a:r>
          </a:p>
          <a:p>
            <a:pPr marL="52070"/>
            <a:r>
              <a:rPr lang="fr-FR" sz="1400" b="1" dirty="0">
                <a:solidFill>
                  <a:schemeClr val="accent4"/>
                </a:solidFill>
              </a:rPr>
              <a:t>en lien avec la situation d'une entreprise</a:t>
            </a:r>
            <a:endParaRPr lang="fr-FR" sz="1400" b="1" dirty="0">
              <a:solidFill>
                <a:schemeClr val="accent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4031" y="280870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"/>
            <a:r>
              <a:rPr lang="fr-FR" sz="1400" b="1" dirty="0" smtClean="0">
                <a:solidFill>
                  <a:schemeClr val="accent3"/>
                </a:solidFill>
              </a:rPr>
              <a:t>3- Qualifier </a:t>
            </a:r>
            <a:r>
              <a:rPr lang="fr-FR" sz="1400" b="1" dirty="0">
                <a:solidFill>
                  <a:schemeClr val="accent3"/>
                </a:solidFill>
              </a:rPr>
              <a:t>le cadre juridique et réglementaire d'une relation</a:t>
            </a:r>
          </a:p>
          <a:p>
            <a:pPr marL="52070"/>
            <a:r>
              <a:rPr lang="fr-FR" sz="1400" b="1" dirty="0">
                <a:solidFill>
                  <a:schemeClr val="accent3"/>
                </a:solidFill>
              </a:rPr>
              <a:t>de travail donnée.</a:t>
            </a:r>
            <a:endParaRPr lang="fr-FR" sz="1400" b="1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7656" y="2700985"/>
            <a:ext cx="3096344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52070" marR="362585"/>
            <a:r>
              <a:rPr lang="fr-FR" sz="1400" b="1" dirty="0" smtClean="0">
                <a:solidFill>
                  <a:schemeClr val="accent1"/>
                </a:solidFill>
              </a:rPr>
              <a:t>4- Repérer </a:t>
            </a:r>
            <a:r>
              <a:rPr lang="fr-FR" sz="1400" b="1" dirty="0">
                <a:solidFill>
                  <a:schemeClr val="accent1"/>
                </a:solidFill>
              </a:rPr>
              <a:t>les différentes formes d'organisation et expliquer les évolutions organisationnelles liées aux environnements numériques</a:t>
            </a:r>
            <a:endParaRPr lang="fr-FR" sz="1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856" y="4155926"/>
            <a:ext cx="259228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3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rgbClr val="CD0746"/>
                </a:solidFill>
              </a:rPr>
              <a:t>5- Construire</a:t>
            </a:r>
            <a:r>
              <a:rPr lang="fr-FR" sz="1400" b="1" kern="1200" dirty="0">
                <a:solidFill>
                  <a:srgbClr val="CD0746"/>
                </a:solidFill>
              </a:rPr>
              <a:t>, à l’écrit et à l’oral, une réponse argumentée à une question posée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70" y="1510253"/>
            <a:ext cx="1121343" cy="112134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676399" y="2501373"/>
            <a:ext cx="183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finalités 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Connecteur droit avec flèche 22"/>
          <p:cNvCxnSpPr>
            <a:stCxn id="37" idx="2"/>
          </p:cNvCxnSpPr>
          <p:nvPr/>
        </p:nvCxnSpPr>
        <p:spPr>
          <a:xfrm flipH="1" flipV="1">
            <a:off x="3196312" y="1923678"/>
            <a:ext cx="522173" cy="44947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37" idx="6"/>
          </p:cNvCxnSpPr>
          <p:nvPr/>
        </p:nvCxnSpPr>
        <p:spPr>
          <a:xfrm flipV="1">
            <a:off x="5425443" y="1973584"/>
            <a:ext cx="622213" cy="39957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37" idx="5"/>
            <a:endCxn id="17" idx="1"/>
          </p:cNvCxnSpPr>
          <p:nvPr/>
        </p:nvCxnSpPr>
        <p:spPr>
          <a:xfrm>
            <a:off x="5175465" y="2983321"/>
            <a:ext cx="872191" cy="1947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37" idx="3"/>
            <a:endCxn id="15" idx="3"/>
          </p:cNvCxnSpPr>
          <p:nvPr/>
        </p:nvCxnSpPr>
        <p:spPr>
          <a:xfrm flipH="1">
            <a:off x="2740295" y="2983321"/>
            <a:ext cx="1228168" cy="19471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7" idx="4"/>
            <a:endCxn id="18" idx="0"/>
          </p:cNvCxnSpPr>
          <p:nvPr/>
        </p:nvCxnSpPr>
        <p:spPr>
          <a:xfrm>
            <a:off x="4571964" y="3236060"/>
            <a:ext cx="36" cy="919866"/>
          </a:xfrm>
          <a:prstGeom prst="straightConnector1">
            <a:avLst/>
          </a:prstGeom>
          <a:ln w="57150">
            <a:solidFill>
              <a:srgbClr val="CD0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3718485" y="1510253"/>
            <a:ext cx="1706958" cy="172580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-239195" y="3783867"/>
            <a:ext cx="2609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Synthèse du programme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218795" y="3783635"/>
            <a:ext cx="2159125" cy="1197714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4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0"/>
    </mc:Choice>
    <mc:Fallback xmlns="">
      <p:transition spd="slow" advTm="482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970" y="572459"/>
            <a:ext cx="8676688" cy="356213"/>
          </a:xfrm>
        </p:spPr>
        <p:txBody>
          <a:bodyPr/>
          <a:lstStyle/>
          <a:p>
            <a:r>
              <a:rPr lang="fr-FR" dirty="0" smtClean="0"/>
              <a:t>Les 5 compétences à évaluer </a:t>
            </a:r>
            <a:r>
              <a:rPr lang="fr-FR" dirty="0" smtClean="0">
                <a:solidFill>
                  <a:schemeClr val="accent1"/>
                </a:solidFill>
              </a:rPr>
              <a:t>EN FORMATION </a:t>
            </a:r>
            <a:endParaRPr lang="fr-FR" dirty="0">
              <a:solidFill>
                <a:schemeClr val="accent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137538" y="1301025"/>
          <a:ext cx="8676000" cy="3059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4987">
                  <a:extLst>
                    <a:ext uri="{9D8B030D-6E8A-4147-A177-3AD203B41FA5}">
                      <a16:colId xmlns:a16="http://schemas.microsoft.com/office/drawing/2014/main" val="40578057"/>
                    </a:ext>
                  </a:extLst>
                </a:gridCol>
                <a:gridCol w="283333">
                  <a:extLst>
                    <a:ext uri="{9D8B030D-6E8A-4147-A177-3AD203B41FA5}">
                      <a16:colId xmlns:a16="http://schemas.microsoft.com/office/drawing/2014/main" val="2811967691"/>
                    </a:ext>
                  </a:extLst>
                </a:gridCol>
                <a:gridCol w="283333">
                  <a:extLst>
                    <a:ext uri="{9D8B030D-6E8A-4147-A177-3AD203B41FA5}">
                      <a16:colId xmlns:a16="http://schemas.microsoft.com/office/drawing/2014/main" val="1811625936"/>
                    </a:ext>
                  </a:extLst>
                </a:gridCol>
                <a:gridCol w="393157">
                  <a:extLst>
                    <a:ext uri="{9D8B030D-6E8A-4147-A177-3AD203B41FA5}">
                      <a16:colId xmlns:a16="http://schemas.microsoft.com/office/drawing/2014/main" val="1250126426"/>
                    </a:ext>
                  </a:extLst>
                </a:gridCol>
                <a:gridCol w="361442">
                  <a:extLst>
                    <a:ext uri="{9D8B030D-6E8A-4147-A177-3AD203B41FA5}">
                      <a16:colId xmlns:a16="http://schemas.microsoft.com/office/drawing/2014/main" val="741478168"/>
                    </a:ext>
                  </a:extLst>
                </a:gridCol>
                <a:gridCol w="361442">
                  <a:extLst>
                    <a:ext uri="{9D8B030D-6E8A-4147-A177-3AD203B41FA5}">
                      <a16:colId xmlns:a16="http://schemas.microsoft.com/office/drawing/2014/main" val="4172916344"/>
                    </a:ext>
                  </a:extLst>
                </a:gridCol>
                <a:gridCol w="2574112">
                  <a:extLst>
                    <a:ext uri="{9D8B030D-6E8A-4147-A177-3AD203B41FA5}">
                      <a16:colId xmlns:a16="http://schemas.microsoft.com/office/drawing/2014/main" val="3346088008"/>
                    </a:ext>
                  </a:extLst>
                </a:gridCol>
                <a:gridCol w="100558">
                  <a:extLst>
                    <a:ext uri="{9D8B030D-6E8A-4147-A177-3AD203B41FA5}">
                      <a16:colId xmlns:a16="http://schemas.microsoft.com/office/drawing/2014/main" val="2993676280"/>
                    </a:ext>
                  </a:extLst>
                </a:gridCol>
                <a:gridCol w="117741">
                  <a:extLst>
                    <a:ext uri="{9D8B030D-6E8A-4147-A177-3AD203B41FA5}">
                      <a16:colId xmlns:a16="http://schemas.microsoft.com/office/drawing/2014/main" val="4055407653"/>
                    </a:ext>
                  </a:extLst>
                </a:gridCol>
                <a:gridCol w="109149">
                  <a:extLst>
                    <a:ext uri="{9D8B030D-6E8A-4147-A177-3AD203B41FA5}">
                      <a16:colId xmlns:a16="http://schemas.microsoft.com/office/drawing/2014/main" val="596987882"/>
                    </a:ext>
                  </a:extLst>
                </a:gridCol>
                <a:gridCol w="109149">
                  <a:extLst>
                    <a:ext uri="{9D8B030D-6E8A-4147-A177-3AD203B41FA5}">
                      <a16:colId xmlns:a16="http://schemas.microsoft.com/office/drawing/2014/main" val="3379712040"/>
                    </a:ext>
                  </a:extLst>
                </a:gridCol>
                <a:gridCol w="2461770">
                  <a:extLst>
                    <a:ext uri="{9D8B030D-6E8A-4147-A177-3AD203B41FA5}">
                      <a16:colId xmlns:a16="http://schemas.microsoft.com/office/drawing/2014/main" val="1179480468"/>
                    </a:ext>
                  </a:extLst>
                </a:gridCol>
                <a:gridCol w="695827">
                  <a:extLst>
                    <a:ext uri="{9D8B030D-6E8A-4147-A177-3AD203B41FA5}">
                      <a16:colId xmlns:a16="http://schemas.microsoft.com/office/drawing/2014/main" val="1143893129"/>
                    </a:ext>
                  </a:extLst>
                </a:gridCol>
              </a:tblGrid>
              <a:tr h="2896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11785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Disciplines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744855" indent="0" algn="ctr">
                        <a:lnSpc>
                          <a:spcPct val="98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Évaluation chiffrée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88925" marR="65405" indent="-205740">
                        <a:lnSpc>
                          <a:spcPct val="103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Évaluation des compétences en référence aux programmes d’enseignement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482600" marR="466090"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Appréciation générale</a:t>
                      </a:r>
                    </a:p>
                    <a:p>
                      <a:pPr marL="482600" marR="46609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 le niveau d’implication et les progrès de l’élève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220345" indent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 et signature du ou des</a:t>
                      </a:r>
                    </a:p>
                    <a:p>
                      <a:pPr marL="0" marR="135890" indent="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professeur(s)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92728"/>
                  </a:ext>
                </a:extLst>
              </a:tr>
              <a:tr h="7184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Élève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400685" marR="391795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Groupe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07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Compétences attendues :</a:t>
                      </a:r>
                    </a:p>
                    <a:p>
                      <a:pPr marL="177800" lvl="0" indent="-90488">
                        <a:spcBef>
                          <a:spcPts val="35"/>
                        </a:spcBef>
                        <a:spcAft>
                          <a:spcPts val="0"/>
                        </a:spcAft>
                        <a:buSzPts val="65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non maîtrisées</a:t>
                      </a:r>
                    </a:p>
                    <a:p>
                      <a:pPr marL="177800" lvl="0" indent="-90488">
                        <a:spcBef>
                          <a:spcPts val="10"/>
                        </a:spcBef>
                        <a:spcAft>
                          <a:spcPts val="0"/>
                        </a:spcAft>
                        <a:buSzPts val="65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insuffisamment</a:t>
                      </a:r>
                      <a:r>
                        <a:rPr lang="fr-FR" sz="600" spc="-1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maîtrisées</a:t>
                      </a:r>
                    </a:p>
                    <a:p>
                      <a:pPr marL="177800" lvl="0" indent="-90488">
                        <a:spcBef>
                          <a:spcPts val="35"/>
                        </a:spcBef>
                        <a:spcAft>
                          <a:spcPts val="0"/>
                        </a:spcAft>
                        <a:buSzPts val="65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fr-FR" sz="600" spc="-1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maîtrisées</a:t>
                      </a:r>
                    </a:p>
                    <a:p>
                      <a:pPr marL="177800" lvl="0" indent="-90488">
                        <a:spcBef>
                          <a:spcPts val="35"/>
                        </a:spcBef>
                        <a:spcAft>
                          <a:spcPts val="0"/>
                        </a:spcAft>
                        <a:buSzPts val="650"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bien maîtrisées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5880"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6515"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7150"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7785" algn="l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478649"/>
                  </a:ext>
                </a:extLst>
              </a:tr>
              <a:tr h="49468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19405" indent="-83820">
                        <a:lnSpc>
                          <a:spcPct val="1030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ÉCONOMIE- GESTION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Moyennes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4925" indent="0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Effectif du groupe </a:t>
                      </a:r>
                      <a:endParaRPr lang="fr-FR" sz="8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070" marR="17018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Exploiter des données numériques de nature économique ou de gestion</a:t>
                      </a:r>
                    </a:p>
                    <a:p>
                      <a:pPr marL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lien avec la situation d'une entreprise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77718"/>
                  </a:ext>
                </a:extLst>
              </a:tr>
              <a:tr h="3215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83820">
                        <a:lnSpc>
                          <a:spcPct val="103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04775" indent="3175">
                        <a:lnSpc>
                          <a:spcPct val="103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Répartition des moyennes annuelles individuelles (%)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070" marR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 des outils de gestion permettant d'expliciter un choix opéré par une entreprise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16349"/>
                  </a:ext>
                </a:extLst>
              </a:tr>
              <a:tr h="3166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marR="70485">
                        <a:lnSpc>
                          <a:spcPct val="103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T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23825" marR="119380"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 8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5085" indent="0" algn="ctr">
                        <a:lnSpc>
                          <a:spcPct val="103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8</a:t>
                      </a:r>
                      <a:r>
                        <a:rPr lang="fr-FR" sz="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 &lt; 12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95250" marR="85725" algn="ctr"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≥ 12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Qualifier le cadre juridique et réglementaire d'une relation</a:t>
                      </a:r>
                    </a:p>
                    <a:p>
                      <a:pPr marL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travail donnée.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12868"/>
                  </a:ext>
                </a:extLst>
              </a:tr>
              <a:tr h="4880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0665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2070" marR="36258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Repérer les différentes formes d'organisation et expliquer les évolutions organisationnelles liées aux environnements numériques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376"/>
                  </a:ext>
                </a:extLst>
              </a:tr>
              <a:tr h="431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année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41275" algn="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r>
                        <a:rPr lang="fr-FR" sz="6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annuelle</a:t>
                      </a:r>
                    </a:p>
                    <a:p>
                      <a:pPr marR="41275" algn="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du groupe</a:t>
                      </a:r>
                      <a:r>
                        <a:rPr lang="fr-FR" sz="600" spc="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Construire à l'écrit et à l'oral</a:t>
                      </a:r>
                    </a:p>
                    <a:p>
                      <a:pPr marL="520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une réponse argumentée à une question posée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5C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3981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8424" y="471418"/>
            <a:ext cx="85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évaluer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448392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Renseignées dans le livret scolaire dématérialisé du lycée professionnel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357986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3 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5611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56"/>
    </mc:Choice>
    <mc:Fallback xmlns="">
      <p:transition spd="slow" advTm="337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1872"/>
            <a:ext cx="8676688" cy="356213"/>
          </a:xfrm>
        </p:spPr>
        <p:txBody>
          <a:bodyPr/>
          <a:lstStyle/>
          <a:p>
            <a:r>
              <a:rPr lang="fr-FR" dirty="0" smtClean="0"/>
              <a:t>Le livret de compétences </a:t>
            </a:r>
            <a:r>
              <a:rPr lang="fr-FR" dirty="0" smtClean="0">
                <a:solidFill>
                  <a:schemeClr val="accent1"/>
                </a:solidFill>
              </a:rPr>
              <a:t>EN FORMATION</a:t>
            </a:r>
            <a:br>
              <a:rPr lang="fr-FR" dirty="0" smtClean="0">
                <a:solidFill>
                  <a:schemeClr val="accent1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8424" y="471418"/>
            <a:ext cx="850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évaluer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47664" y="105958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Descripteurs des 4 niveaux de maîtrise des compétences  </a:t>
            </a:r>
            <a:endParaRPr lang="fr-FR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97472"/>
              </p:ext>
            </p:extLst>
          </p:nvPr>
        </p:nvGraphicFramePr>
        <p:xfrm>
          <a:off x="179512" y="1427099"/>
          <a:ext cx="8833730" cy="332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842">
                  <a:extLst>
                    <a:ext uri="{9D8B030D-6E8A-4147-A177-3AD203B41FA5}">
                      <a16:colId xmlns:a16="http://schemas.microsoft.com/office/drawing/2014/main" val="1320512169"/>
                    </a:ext>
                  </a:extLst>
                </a:gridCol>
                <a:gridCol w="1938472">
                  <a:extLst>
                    <a:ext uri="{9D8B030D-6E8A-4147-A177-3AD203B41FA5}">
                      <a16:colId xmlns:a16="http://schemas.microsoft.com/office/drawing/2014/main" val="4140553555"/>
                    </a:ext>
                  </a:extLst>
                </a:gridCol>
                <a:gridCol w="1938472">
                  <a:extLst>
                    <a:ext uri="{9D8B030D-6E8A-4147-A177-3AD203B41FA5}">
                      <a16:colId xmlns:a16="http://schemas.microsoft.com/office/drawing/2014/main" val="258481794"/>
                    </a:ext>
                  </a:extLst>
                </a:gridCol>
                <a:gridCol w="1938472">
                  <a:extLst>
                    <a:ext uri="{9D8B030D-6E8A-4147-A177-3AD203B41FA5}">
                      <a16:colId xmlns:a16="http://schemas.microsoft.com/office/drawing/2014/main" val="2728976914"/>
                    </a:ext>
                  </a:extLst>
                </a:gridCol>
                <a:gridCol w="1938472">
                  <a:extLst>
                    <a:ext uri="{9D8B030D-6E8A-4147-A177-3AD203B41FA5}">
                      <a16:colId xmlns:a16="http://schemas.microsoft.com/office/drawing/2014/main" val="1299575803"/>
                    </a:ext>
                  </a:extLst>
                </a:gridCol>
              </a:tblGrid>
              <a:tr h="2514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– Non maîtrisé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2- Insuffisamment maîtrisé</a:t>
                      </a:r>
                      <a:endParaRPr lang="fr-F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3- Maîtrisé</a:t>
                      </a:r>
                      <a:endParaRPr lang="fr-F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4- Bien maîtrisé</a:t>
                      </a:r>
                      <a:endParaRPr lang="fr-F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82884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Niveau de </a:t>
                      </a:r>
                    </a:p>
                    <a:p>
                      <a:r>
                        <a:rPr lang="fr-FR" sz="1100" dirty="0" smtClean="0"/>
                        <a:t>maîtrise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Compétences</a:t>
                      </a:r>
                      <a:r>
                        <a:rPr lang="fr-FR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non acquises ou très partiellement</a:t>
                      </a:r>
                      <a:endParaRPr lang="fr-FR" sz="12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Compétences qui doivent encore être étayées</a:t>
                      </a:r>
                      <a:endParaRPr lang="fr-FR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Niveau</a:t>
                      </a:r>
                      <a:r>
                        <a:rPr lang="fr-FR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attendu en fin de formation, permet de validé l’acquisition des compétences</a:t>
                      </a:r>
                      <a:endParaRPr lang="fr-FR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Maîtrise</a:t>
                      </a:r>
                      <a:r>
                        <a:rPr lang="fr-FR" sz="12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particulièrement affirmée de la compétence au-delà du niveau attendu pour la validation</a:t>
                      </a:r>
                      <a:endParaRPr lang="fr-FR" sz="12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6348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Degré de compréhension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 données économiques,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juridiques ou de gestion ne sont pas identifiées (observées, repérées)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 données économiques,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juridiques ou de gestion sont partiellement (observées, repérées)</a:t>
                      </a:r>
                      <a:endParaRPr lang="fr-FR" sz="1200" spc="-4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 données économiques,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juridiques ou de gestion sont totalement (observées, repérées)</a:t>
                      </a:r>
                      <a:endParaRPr lang="fr-FR" sz="1200" spc="-4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Les données économiques,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juridiques ou de gestion sont totalement identifiées (observées, repérées) avec précision et détail quelle que soit la complexité</a:t>
                      </a:r>
                      <a:endParaRPr lang="fr-FR" sz="1200" spc="-4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10569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Degré </a:t>
                      </a:r>
                    </a:p>
                    <a:p>
                      <a:r>
                        <a:rPr lang="fr-FR" sz="1200" dirty="0" smtClean="0"/>
                        <a:t>d’analyse et</a:t>
                      </a:r>
                    </a:p>
                    <a:p>
                      <a:r>
                        <a:rPr lang="fr-FR" sz="1200" dirty="0" smtClean="0"/>
                        <a:t>de réalisation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L’exploitation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et ou l’analyse des données est inexistante ou très partielle ou erronée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L’exploitation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et ou l’analyse des données est incomplète et ou partiellement erronée, le </a:t>
                      </a:r>
                      <a:r>
                        <a:rPr lang="fr-FR" sz="1200" spc="-4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dévelop-pement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des réponses reste limité.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L’exploitation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et ou l’analyse des données est exacte.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L’exploitation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et ou l’analyse des données est exacte, précise et détaillée quel que soit le support.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0146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Degré </a:t>
                      </a:r>
                    </a:p>
                    <a:p>
                      <a:r>
                        <a:rPr lang="fr-FR" sz="1200" dirty="0" smtClean="0"/>
                        <a:t>d’autonomie</a:t>
                      </a:r>
                      <a:endParaRPr lang="fr-FR" sz="1200" dirty="0"/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Aucune autonomie,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un guidage permanent est nécessaire, même pour des activité simples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Autonomie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dans des activités simples, un guidage est nécessaire pour des activités complexes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Autonomie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dans les activités  avec un temps d’adaptation dans les activités complexes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spc="-4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Anticipation et autonomie</a:t>
                      </a:r>
                      <a:r>
                        <a:rPr lang="fr-FR" sz="1200" spc="-4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quelle que soit la complexité de l’activité</a:t>
                      </a:r>
                      <a:endParaRPr lang="fr-FR" sz="1200" spc="-4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37"/>
    </mc:Choice>
    <mc:Fallback xmlns="">
      <p:transition spd="slow" advTm="620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339655" y="982633"/>
            <a:ext cx="2232248" cy="3024336"/>
            <a:chOff x="3317824" y="1049255"/>
            <a:chExt cx="2232248" cy="3024336"/>
          </a:xfrm>
        </p:grpSpPr>
        <p:sp>
          <p:nvSpPr>
            <p:cNvPr id="23" name="Trapèze 22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482824" y="1491630"/>
              <a:ext cx="190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85000"/>
                    </a:schemeClr>
                  </a:solidFill>
                </a:rPr>
                <a:t>L’épreuve finale en classe de terminale</a:t>
              </a:r>
              <a:endParaRPr lang="fr-FR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Analyse des sujets 0 et outils</a:t>
            </a:r>
          </a:p>
          <a:p>
            <a:pPr algn="ctr"/>
            <a:endParaRPr lang="fr-FR" sz="14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83568" y="1015304"/>
            <a:ext cx="2232248" cy="3024336"/>
            <a:chOff x="683568" y="1015304"/>
            <a:chExt cx="2232248" cy="3024336"/>
          </a:xfrm>
        </p:grpSpPr>
        <p:grpSp>
          <p:nvGrpSpPr>
            <p:cNvPr id="17" name="Groupe 16"/>
            <p:cNvGrpSpPr/>
            <p:nvPr/>
          </p:nvGrpSpPr>
          <p:grpSpPr>
            <a:xfrm>
              <a:off x="683568" y="1015304"/>
              <a:ext cx="2232248" cy="3024336"/>
              <a:chOff x="3317824" y="1049255"/>
              <a:chExt cx="2232248" cy="3024336"/>
            </a:xfrm>
          </p:grpSpPr>
          <p:sp>
            <p:nvSpPr>
              <p:cNvPr id="19" name="Trapèze 18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317824" y="1714310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3"/>
                    </a:solidFill>
                  </a:rPr>
                  <a:t>Enseigner et évaluer l’économie gestion dans les filières de la production</a:t>
                </a:r>
                <a:endParaRPr lang="fr-FR" sz="2000" b="1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7" y="2907971"/>
              <a:ext cx="981809" cy="981809"/>
            </a:xfrm>
            <a:prstGeom prst="rect">
              <a:avLst/>
            </a:prstGeom>
          </p:spPr>
        </p:pic>
      </p:grpSp>
      <p:sp>
        <p:nvSpPr>
          <p:cNvPr id="14" name="ZoneTexte 4"/>
          <p:cNvSpPr>
            <a:spLocks/>
          </p:cNvSpPr>
          <p:nvPr/>
        </p:nvSpPr>
        <p:spPr bwMode="auto">
          <a:xfrm>
            <a:off x="611560" y="4410415"/>
            <a:ext cx="82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359797" y="10864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339655" y="982633"/>
            <a:ext cx="2232248" cy="3024336"/>
            <a:chOff x="3317824" y="1049255"/>
            <a:chExt cx="2232248" cy="3024336"/>
          </a:xfrm>
        </p:grpSpPr>
        <p:sp>
          <p:nvSpPr>
            <p:cNvPr id="23" name="Trapèze 22"/>
            <p:cNvSpPr/>
            <p:nvPr/>
          </p:nvSpPr>
          <p:spPr>
            <a:xfrm rot="5400000">
              <a:off x="2921780" y="1445299"/>
              <a:ext cx="3024336" cy="2232248"/>
            </a:xfrm>
            <a:prstGeom prst="trapezoid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482824" y="1491630"/>
              <a:ext cx="190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85000"/>
                    </a:schemeClr>
                  </a:solidFill>
                </a:rPr>
                <a:t>L’épreuve finale en classe de terminale</a:t>
              </a:r>
              <a:endParaRPr lang="fr-FR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2658963"/>
            <a:ext cx="981809" cy="981809"/>
          </a:xfrm>
          <a:prstGeom prst="rect">
            <a:avLst/>
          </a:prstGeom>
        </p:spPr>
      </p:pic>
      <p:sp>
        <p:nvSpPr>
          <p:cNvPr id="26" name="Trapèze 25"/>
          <p:cNvSpPr/>
          <p:nvPr/>
        </p:nvSpPr>
        <p:spPr>
          <a:xfrm rot="5400000">
            <a:off x="5408258" y="1229584"/>
            <a:ext cx="3024336" cy="2232248"/>
          </a:xfrm>
          <a:prstGeom prst="trapezoid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40" y="1946944"/>
            <a:ext cx="1671420" cy="1424038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873757" y="12655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Analyse des sujets 0 et outils</a:t>
            </a:r>
          </a:p>
          <a:p>
            <a:pPr algn="ctr"/>
            <a:endParaRPr lang="fr-FR" sz="14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83568" y="1015304"/>
            <a:ext cx="2232248" cy="3024336"/>
            <a:chOff x="683568" y="1015304"/>
            <a:chExt cx="2232248" cy="3024336"/>
          </a:xfrm>
        </p:grpSpPr>
        <p:grpSp>
          <p:nvGrpSpPr>
            <p:cNvPr id="17" name="Groupe 16"/>
            <p:cNvGrpSpPr/>
            <p:nvPr/>
          </p:nvGrpSpPr>
          <p:grpSpPr>
            <a:xfrm>
              <a:off x="683568" y="1015304"/>
              <a:ext cx="2232248" cy="3024336"/>
              <a:chOff x="3317824" y="1049255"/>
              <a:chExt cx="2232248" cy="3024336"/>
            </a:xfrm>
          </p:grpSpPr>
          <p:sp>
            <p:nvSpPr>
              <p:cNvPr id="19" name="Trapèze 18"/>
              <p:cNvSpPr/>
              <p:nvPr/>
            </p:nvSpPr>
            <p:spPr>
              <a:xfrm rot="5400000">
                <a:off x="2921780" y="1445299"/>
                <a:ext cx="3024336" cy="2232248"/>
              </a:xfrm>
              <a:prstGeom prst="trapezoid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317824" y="1714310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3"/>
                    </a:solidFill>
                  </a:rPr>
                  <a:t>Enseigner et évaluer l’économie gestion dans les filières de la production</a:t>
                </a:r>
                <a:endParaRPr lang="fr-FR" sz="2000" b="1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7" y="2907971"/>
              <a:ext cx="981809" cy="981809"/>
            </a:xfrm>
            <a:prstGeom prst="rect">
              <a:avLst/>
            </a:prstGeom>
          </p:spPr>
        </p:pic>
      </p:grpSp>
      <p:sp>
        <p:nvSpPr>
          <p:cNvPr id="14" name="ZoneTexte 4"/>
          <p:cNvSpPr>
            <a:spLocks/>
          </p:cNvSpPr>
          <p:nvPr/>
        </p:nvSpPr>
        <p:spPr bwMode="auto">
          <a:xfrm>
            <a:off x="611560" y="4410415"/>
            <a:ext cx="82600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Myriam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Mazoyer, </a:t>
            </a:r>
            <a:endParaRPr lang="fr-F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Inspectrice de l’éducation nationale en économie gestion</a:t>
            </a:r>
          </a:p>
          <a:p>
            <a:pPr algn="r">
              <a:defRPr/>
            </a:pP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Février 2022 </a:t>
            </a:r>
          </a:p>
          <a:p>
            <a:pPr algn="r">
              <a:defRPr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38" y="3677437"/>
            <a:ext cx="752840" cy="75835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99887" y="11631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1</a:t>
            </a:r>
            <a:endParaRPr lang="fr-FR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359797" y="10864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26465" y="9200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fr-FR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4"/>
    </mc:Choice>
    <mc:Fallback xmlns="">
      <p:transition spd="slow" advTm="167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01" y="1685852"/>
            <a:ext cx="1666477" cy="103861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7" y="4000949"/>
            <a:ext cx="1546826" cy="102934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12440"/>
          <a:stretch/>
        </p:blipFill>
        <p:spPr>
          <a:xfrm>
            <a:off x="588276" y="1507976"/>
            <a:ext cx="1528503" cy="114211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9" y="2682466"/>
            <a:ext cx="1546826" cy="122764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7" y="393836"/>
            <a:ext cx="1528503" cy="101714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5623"/>
          <a:stretch/>
        </p:blipFill>
        <p:spPr>
          <a:xfrm>
            <a:off x="5649882" y="3795886"/>
            <a:ext cx="1512170" cy="117486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r="21867"/>
          <a:stretch/>
        </p:blipFill>
        <p:spPr>
          <a:xfrm>
            <a:off x="4636956" y="334596"/>
            <a:ext cx="1566140" cy="122764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"/>
          <a:stretch/>
        </p:blipFill>
        <p:spPr>
          <a:xfrm>
            <a:off x="7409284" y="3889890"/>
            <a:ext cx="1522119" cy="114040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r="4455"/>
          <a:stretch/>
        </p:blipFill>
        <p:spPr>
          <a:xfrm>
            <a:off x="7371654" y="2820638"/>
            <a:ext cx="1508071" cy="102649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4834" r="-441" b="-4834"/>
          <a:stretch/>
        </p:blipFill>
        <p:spPr>
          <a:xfrm>
            <a:off x="2771441" y="367083"/>
            <a:ext cx="1513718" cy="114998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0"/>
          <a:stretch/>
        </p:blipFill>
        <p:spPr>
          <a:xfrm>
            <a:off x="3907857" y="3847134"/>
            <a:ext cx="1512169" cy="118315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8" y="2073715"/>
            <a:ext cx="1716295" cy="114211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69" y="3935568"/>
            <a:ext cx="1528503" cy="1017149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0" y="534038"/>
            <a:ext cx="1528503" cy="1017149"/>
          </a:xfrm>
          <a:prstGeom prst="rect">
            <a:avLst/>
          </a:prstGeom>
        </p:spPr>
      </p:pic>
      <p:sp>
        <p:nvSpPr>
          <p:cNvPr id="47" name="Titre 1"/>
          <p:cNvSpPr txBox="1">
            <a:spLocks/>
          </p:cNvSpPr>
          <p:nvPr/>
        </p:nvSpPr>
        <p:spPr>
          <a:xfrm>
            <a:off x="2031153" y="1923414"/>
            <a:ext cx="3334203" cy="1936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chemeClr val="accent3"/>
                </a:solidFill>
                <a:latin typeface="+mn-lt"/>
              </a:rPr>
              <a:t>Comprendre l’environnement </a:t>
            </a:r>
            <a:r>
              <a:rPr lang="fr-FR" sz="2400" b="1" dirty="0" smtClean="0">
                <a:solidFill>
                  <a:schemeClr val="accent3"/>
                </a:solidFill>
              </a:rPr>
              <a:t>économique, juridique </a:t>
            </a:r>
            <a:r>
              <a:rPr lang="fr-FR" sz="2400" b="1" dirty="0">
                <a:solidFill>
                  <a:schemeClr val="accent3"/>
                </a:solidFill>
              </a:rPr>
              <a:t>et de gestion </a:t>
            </a:r>
            <a:r>
              <a:rPr lang="fr-FR" sz="2400" b="1" dirty="0" smtClean="0">
                <a:solidFill>
                  <a:schemeClr val="accent3"/>
                </a:solidFill>
                <a:latin typeface="+mn-lt"/>
              </a:rPr>
              <a:t>de l’entreprise et ses contraintes</a:t>
            </a:r>
            <a:endParaRPr lang="fr-FR" sz="2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1"/>
    </mc:Choice>
    <mc:Fallback xmlns="">
      <p:transition spd="slow" advTm="287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938" y="620704"/>
            <a:ext cx="8676688" cy="356213"/>
          </a:xfrm>
        </p:spPr>
        <p:txBody>
          <a:bodyPr/>
          <a:lstStyle/>
          <a:p>
            <a:r>
              <a:rPr lang="fr-FR" dirty="0" smtClean="0"/>
              <a:t>Enjeux et Objectifs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19951" y="1315670"/>
            <a:ext cx="2767873" cy="3416320"/>
            <a:chOff x="145749" y="1243706"/>
            <a:chExt cx="2767873" cy="3416320"/>
          </a:xfrm>
        </p:grpSpPr>
        <p:sp>
          <p:nvSpPr>
            <p:cNvPr id="26" name="ZoneTexte 25"/>
            <p:cNvSpPr txBox="1"/>
            <p:nvPr/>
          </p:nvSpPr>
          <p:spPr>
            <a:xfrm>
              <a:off x="145749" y="1243706"/>
              <a:ext cx="276787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Se préparer à évoluer dans un monde en mutation </a:t>
              </a: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fr-FR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Faire des choix éclairés par le développement de la compréhension et de l’autonomie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5" y="1995686"/>
              <a:ext cx="1440160" cy="1440160"/>
            </a:xfrm>
            <a:prstGeom prst="rect">
              <a:avLst/>
            </a:prstGeom>
          </p:spPr>
        </p:pic>
      </p:grpSp>
      <p:grpSp>
        <p:nvGrpSpPr>
          <p:cNvPr id="38" name="Groupe 37"/>
          <p:cNvGrpSpPr/>
          <p:nvPr/>
        </p:nvGrpSpPr>
        <p:grpSpPr>
          <a:xfrm>
            <a:off x="3535095" y="1419622"/>
            <a:ext cx="5357385" cy="3232131"/>
            <a:chOff x="2843808" y="1450816"/>
            <a:chExt cx="5357385" cy="3232131"/>
          </a:xfrm>
        </p:grpSpPr>
        <p:grpSp>
          <p:nvGrpSpPr>
            <p:cNvPr id="34" name="Groupe 33"/>
            <p:cNvGrpSpPr/>
            <p:nvPr/>
          </p:nvGrpSpPr>
          <p:grpSpPr>
            <a:xfrm>
              <a:off x="2843808" y="1450816"/>
              <a:ext cx="5357385" cy="677000"/>
              <a:chOff x="2843808" y="1450816"/>
              <a:chExt cx="5357385" cy="677000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89" b="99556" l="1778" r="99556">
                            <a14:foregroundMark x1="22222" y1="58667" x2="22222" y2="58667"/>
                            <a14:foregroundMark x1="16889" y1="42667" x2="16889" y2="42667"/>
                            <a14:foregroundMark x1="20000" y1="27111" x2="20000" y2="27111"/>
                            <a14:foregroundMark x1="30667" y1="11556" x2="30667" y2="11556"/>
                            <a14:foregroundMark x1="48444" y1="6222" x2="48444" y2="6222"/>
                            <a14:foregroundMark x1="68889" y1="13333" x2="68889" y2="13333"/>
                            <a14:foregroundMark x1="78667" y1="26667" x2="78667" y2="26667"/>
                            <a14:foregroundMark x1="84000" y1="45778" x2="84000" y2="45778"/>
                            <a14:foregroundMark x1="79111" y1="61778" x2="79111" y2="61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3808" y="1476418"/>
                <a:ext cx="625797" cy="625797"/>
              </a:xfrm>
              <a:prstGeom prst="rect">
                <a:avLst/>
              </a:prstGeom>
            </p:spPr>
          </p:pic>
          <p:sp>
            <p:nvSpPr>
              <p:cNvPr id="29" name="Rectangle à coins arrondis 28"/>
              <p:cNvSpPr/>
              <p:nvPr/>
            </p:nvSpPr>
            <p:spPr>
              <a:xfrm>
                <a:off x="3448665" y="1450816"/>
                <a:ext cx="4752528" cy="677000"/>
              </a:xfrm>
              <a:prstGeom prst="round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2"/>
                    </a:solidFill>
                  </a:rPr>
                  <a:t>Décrypter quelques mécanismes fondamentaux en économie et gestion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2"/>
                    </a:solidFill>
                  </a:rPr>
                  <a:t>Développer la capacité à comprendre son environnement</a:t>
                </a:r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2932037" y="4005947"/>
              <a:ext cx="5269156" cy="677000"/>
              <a:chOff x="2932037" y="4005947"/>
              <a:chExt cx="5269156" cy="677000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2037" y="4119778"/>
                <a:ext cx="449339" cy="449339"/>
              </a:xfrm>
              <a:prstGeom prst="rect">
                <a:avLst/>
              </a:prstGeom>
            </p:spPr>
          </p:pic>
          <p:sp>
            <p:nvSpPr>
              <p:cNvPr id="30" name="Rectangle à coins arrondis 29"/>
              <p:cNvSpPr/>
              <p:nvPr/>
            </p:nvSpPr>
            <p:spPr>
              <a:xfrm>
                <a:off x="3448665" y="4005947"/>
                <a:ext cx="4752528" cy="677000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1"/>
                    </a:solidFill>
                  </a:rPr>
                  <a:t>Construire son autonomie et ses apprentissages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1"/>
                    </a:solidFill>
                  </a:rPr>
                  <a:t>Devenir acteur de son avenir</a:t>
                </a: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2883253" y="2983060"/>
              <a:ext cx="5317940" cy="933765"/>
              <a:chOff x="2883253" y="2986246"/>
              <a:chExt cx="5317940" cy="933765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3253" y="3179675"/>
                <a:ext cx="546907" cy="546907"/>
              </a:xfrm>
              <a:prstGeom prst="rect">
                <a:avLst/>
              </a:prstGeom>
            </p:spPr>
          </p:pic>
          <p:sp>
            <p:nvSpPr>
              <p:cNvPr id="31" name="Rectangle à coins arrondis 30"/>
              <p:cNvSpPr/>
              <p:nvPr/>
            </p:nvSpPr>
            <p:spPr>
              <a:xfrm>
                <a:off x="3448665" y="2986246"/>
                <a:ext cx="4752528" cy="933765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4"/>
                    </a:solidFill>
                  </a:rPr>
                  <a:t>Identifier les ressources fiables et pertinentes en économie droit </a:t>
                </a:r>
                <a:r>
                  <a:rPr lang="fr-FR" sz="1400" b="1" kern="1200" dirty="0" smtClean="0">
                    <a:solidFill>
                      <a:schemeClr val="accent4"/>
                    </a:solidFill>
                  </a:rPr>
                  <a:t>gestion </a:t>
                </a:r>
                <a:r>
                  <a:rPr lang="fr-FR" sz="1400" b="1" kern="1200" dirty="0">
                    <a:solidFill>
                      <a:schemeClr val="accent4"/>
                    </a:solidFill>
                  </a:rPr>
                  <a:t>et les actualiser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4"/>
                    </a:solidFill>
                  </a:rPr>
                  <a:t>Choisir et construire son parcours de formation professionnelle tout au long de la vie	</a:t>
                </a: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2876376" y="2216938"/>
              <a:ext cx="5324817" cy="677000"/>
              <a:chOff x="2876376" y="2223310"/>
              <a:chExt cx="5324817" cy="677000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376" y="2281480"/>
                <a:ext cx="560661" cy="560661"/>
              </a:xfrm>
              <a:prstGeom prst="rect">
                <a:avLst/>
              </a:prstGeom>
            </p:spPr>
          </p:pic>
          <p:sp>
            <p:nvSpPr>
              <p:cNvPr id="32" name="Rectangle à coins arrondis 31"/>
              <p:cNvSpPr/>
              <p:nvPr/>
            </p:nvSpPr>
            <p:spPr>
              <a:xfrm>
                <a:off x="3448665" y="2223310"/>
                <a:ext cx="4752528" cy="677000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3"/>
                    </a:solidFill>
                  </a:rPr>
                  <a:t>Comprendre les cadres juridiques et organisationnels des organisations 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1400" b="1" kern="1200" dirty="0">
                    <a:solidFill>
                      <a:schemeClr val="accent3"/>
                    </a:solidFill>
                  </a:rPr>
                  <a:t>Devenir un citoyen responsable</a:t>
                </a:r>
              </a:p>
            </p:txBody>
          </p:sp>
        </p:grp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37"/>
    </mc:Choice>
    <mc:Fallback xmlns="">
      <p:transition spd="slow" advTm="789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575176"/>
              </p:ext>
            </p:extLst>
          </p:nvPr>
        </p:nvGraphicFramePr>
        <p:xfrm>
          <a:off x="1619470" y="2065394"/>
          <a:ext cx="4512308" cy="270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structuration du programme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7" y="1409920"/>
            <a:ext cx="909801" cy="9098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51870"/>
            <a:ext cx="1023331" cy="10233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25016"/>
            <a:ext cx="1165491" cy="116549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31778" y="2283718"/>
            <a:ext cx="268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champs disciplinaires à contextualiser selon la filière de formation et le secteur professionnel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4056909" y="2341344"/>
            <a:ext cx="950160" cy="7746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Droit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29 %</a:t>
            </a:r>
            <a:endParaRPr lang="fr-FR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"/>
          <p:cNvSpPr txBox="1"/>
          <p:nvPr/>
        </p:nvSpPr>
        <p:spPr>
          <a:xfrm>
            <a:off x="2772962" y="2240600"/>
            <a:ext cx="1424942" cy="7746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Gestion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14%</a:t>
            </a:r>
            <a:endParaRPr lang="fr-FR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08"/>
    </mc:Choice>
    <mc:Fallback xmlns="">
      <p:transition spd="slow" advTm="3850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/>
          <p:cNvSpPr/>
          <p:nvPr/>
        </p:nvSpPr>
        <p:spPr>
          <a:xfrm>
            <a:off x="2298726" y="1172280"/>
            <a:ext cx="1155600" cy="2698755"/>
          </a:xfrm>
          <a:custGeom>
            <a:avLst/>
            <a:gdLst>
              <a:gd name="connsiteX0" fmla="*/ 0 w 1221092"/>
              <a:gd name="connsiteY0" fmla="*/ 122109 h 2406926"/>
              <a:gd name="connsiteX1" fmla="*/ 122109 w 1221092"/>
              <a:gd name="connsiteY1" fmla="*/ 0 h 2406926"/>
              <a:gd name="connsiteX2" fmla="*/ 1098983 w 1221092"/>
              <a:gd name="connsiteY2" fmla="*/ 0 h 2406926"/>
              <a:gd name="connsiteX3" fmla="*/ 1221092 w 1221092"/>
              <a:gd name="connsiteY3" fmla="*/ 122109 h 2406926"/>
              <a:gd name="connsiteX4" fmla="*/ 1221092 w 1221092"/>
              <a:gd name="connsiteY4" fmla="*/ 2284817 h 2406926"/>
              <a:gd name="connsiteX5" fmla="*/ 1098983 w 1221092"/>
              <a:gd name="connsiteY5" fmla="*/ 2406926 h 2406926"/>
              <a:gd name="connsiteX6" fmla="*/ 122109 w 1221092"/>
              <a:gd name="connsiteY6" fmla="*/ 2406926 h 2406926"/>
              <a:gd name="connsiteX7" fmla="*/ 0 w 1221092"/>
              <a:gd name="connsiteY7" fmla="*/ 2284817 h 2406926"/>
              <a:gd name="connsiteX8" fmla="*/ 0 w 1221092"/>
              <a:gd name="connsiteY8" fmla="*/ 122109 h 24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092" h="2406926">
                <a:moveTo>
                  <a:pt x="0" y="122109"/>
                </a:moveTo>
                <a:cubicBezTo>
                  <a:pt x="0" y="54670"/>
                  <a:pt x="54670" y="0"/>
                  <a:pt x="122109" y="0"/>
                </a:cubicBezTo>
                <a:lnTo>
                  <a:pt x="1098983" y="0"/>
                </a:lnTo>
                <a:cubicBezTo>
                  <a:pt x="1166422" y="0"/>
                  <a:pt x="1221092" y="54670"/>
                  <a:pt x="1221092" y="122109"/>
                </a:cubicBezTo>
                <a:lnTo>
                  <a:pt x="1221092" y="2284817"/>
                </a:lnTo>
                <a:cubicBezTo>
                  <a:pt x="1221092" y="2352256"/>
                  <a:pt x="1166422" y="2406926"/>
                  <a:pt x="1098983" y="2406926"/>
                </a:cubicBezTo>
                <a:lnTo>
                  <a:pt x="122109" y="2406926"/>
                </a:lnTo>
                <a:cubicBezTo>
                  <a:pt x="54670" y="2406926"/>
                  <a:pt x="0" y="2352256"/>
                  <a:pt x="0" y="2284817"/>
                </a:cubicBezTo>
                <a:lnTo>
                  <a:pt x="0" y="12210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4000" rIns="36000" bIns="489056" numCol="1" spcCol="1270" anchor="ctr" anchorCtr="0">
            <a:noAutofit/>
          </a:bodyPr>
          <a:lstStyle/>
          <a:p>
            <a:pPr algn="ctr" defTabSz="12668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dirty="0">
                <a:solidFill>
                  <a:schemeClr val="bg1"/>
                </a:solidFill>
              </a:rPr>
              <a:t>Découvrir </a:t>
            </a:r>
            <a:r>
              <a:rPr lang="fr-FR" sz="1500" b="1" dirty="0" smtClean="0">
                <a:solidFill>
                  <a:schemeClr val="bg1"/>
                </a:solidFill>
              </a:rPr>
              <a:t>l’</a:t>
            </a:r>
            <a:r>
              <a:rPr lang="fr-FR" sz="1500" b="1" dirty="0" err="1" smtClean="0">
                <a:solidFill>
                  <a:schemeClr val="bg1"/>
                </a:solidFill>
              </a:rPr>
              <a:t>environne-ment</a:t>
            </a:r>
            <a:r>
              <a:rPr lang="fr-FR" sz="1500" b="1" dirty="0" smtClean="0">
                <a:solidFill>
                  <a:schemeClr val="bg1"/>
                </a:solidFill>
              </a:rPr>
              <a:t> </a:t>
            </a:r>
            <a:r>
              <a:rPr lang="fr-FR" sz="1500" b="1" dirty="0">
                <a:solidFill>
                  <a:schemeClr val="bg1"/>
                </a:solidFill>
              </a:rPr>
              <a:t>d’une entreprise</a:t>
            </a:r>
          </a:p>
        </p:txBody>
      </p:sp>
      <p:sp>
        <p:nvSpPr>
          <p:cNvPr id="4" name="CustomShape 1"/>
          <p:cNvSpPr/>
          <p:nvPr/>
        </p:nvSpPr>
        <p:spPr>
          <a:xfrm rot="16200000">
            <a:off x="-233697" y="2515020"/>
            <a:ext cx="3067360" cy="381877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12700" stA="25000" endPos="28000" dist="38100" dir="5400000" sy="-100000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FFFFFF"/>
                </a:solidFill>
              </a:rPr>
              <a:t>Quatre modules</a:t>
            </a:r>
            <a:endParaRPr lang="fr-FR" spc="-1" dirty="0"/>
          </a:p>
        </p:txBody>
      </p:sp>
      <p:sp>
        <p:nvSpPr>
          <p:cNvPr id="9" name="ZoneTexte 8"/>
          <p:cNvSpPr txBox="1"/>
          <p:nvPr/>
        </p:nvSpPr>
        <p:spPr>
          <a:xfrm>
            <a:off x="1922970" y="3871634"/>
            <a:ext cx="2148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Cadres économiques et juridiques nécessaires à la compréhension des autres modules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644007" y="1172279"/>
            <a:ext cx="3539130" cy="3235567"/>
            <a:chOff x="2245876" y="2077618"/>
            <a:chExt cx="3736544" cy="2834466"/>
          </a:xfrm>
        </p:grpSpPr>
        <p:sp>
          <p:nvSpPr>
            <p:cNvPr id="16" name="Forme libre 15"/>
            <p:cNvSpPr/>
            <p:nvPr/>
          </p:nvSpPr>
          <p:spPr>
            <a:xfrm>
              <a:off x="2245877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Les choix d’une entreprise en matière de production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2455670" y="2222033"/>
              <a:ext cx="801506" cy="57159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503603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De la création de la valeur à sa répartition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3713396" y="2222033"/>
              <a:ext cx="801506" cy="5715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fillRef>
            <a:effectRef idx="0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</a:rPr>
                <a:t>3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4761328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Les mutations de la relation de travail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4971121" y="2222033"/>
              <a:ext cx="801506" cy="592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fillRef>
            <a:effectRef idx="0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2100" dirty="0">
                  <a:solidFill>
                    <a:schemeClr val="bg1"/>
                  </a:solidFill>
                </a:rPr>
                <a:t>4</a:t>
              </a:r>
              <a:endParaRPr lang="fr-FR" sz="1350" dirty="0">
                <a:solidFill>
                  <a:schemeClr val="bg1"/>
                </a:solidFill>
              </a:endParaRPr>
            </a:p>
          </p:txBody>
        </p:sp>
        <p:sp>
          <p:nvSpPr>
            <p:cNvPr id="27" name="Double flèche horizontale 26"/>
            <p:cNvSpPr/>
            <p:nvPr/>
          </p:nvSpPr>
          <p:spPr>
            <a:xfrm>
              <a:off x="2245876" y="4060579"/>
              <a:ext cx="3736543" cy="851505"/>
            </a:xfrm>
            <a:prstGeom prst="leftRigh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L’ordre est choisi par l’enseignant en fonction du contexte</a:t>
              </a:r>
            </a:p>
          </p:txBody>
        </p:sp>
      </p:grpSp>
      <p:sp>
        <p:nvSpPr>
          <p:cNvPr id="34" name="Forme libre 33"/>
          <p:cNvSpPr/>
          <p:nvPr/>
        </p:nvSpPr>
        <p:spPr>
          <a:xfrm>
            <a:off x="2515895" y="1330287"/>
            <a:ext cx="721262" cy="615037"/>
          </a:xfrm>
          <a:custGeom>
            <a:avLst/>
            <a:gdLst>
              <a:gd name="connsiteX0" fmla="*/ 0 w 1269503"/>
              <a:gd name="connsiteY0" fmla="*/ 634752 h 1269503"/>
              <a:gd name="connsiteX1" fmla="*/ 634752 w 1269503"/>
              <a:gd name="connsiteY1" fmla="*/ 0 h 1269503"/>
              <a:gd name="connsiteX2" fmla="*/ 1269504 w 1269503"/>
              <a:gd name="connsiteY2" fmla="*/ 634752 h 1269503"/>
              <a:gd name="connsiteX3" fmla="*/ 634752 w 1269503"/>
              <a:gd name="connsiteY3" fmla="*/ 1269504 h 1269503"/>
              <a:gd name="connsiteX4" fmla="*/ 0 w 1269503"/>
              <a:gd name="connsiteY4" fmla="*/ 634752 h 12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503" h="1269503">
                <a:moveTo>
                  <a:pt x="0" y="634752"/>
                </a:moveTo>
                <a:cubicBezTo>
                  <a:pt x="0" y="284188"/>
                  <a:pt x="284188" y="0"/>
                  <a:pt x="634752" y="0"/>
                </a:cubicBezTo>
                <a:cubicBezTo>
                  <a:pt x="985316" y="0"/>
                  <a:pt x="1269504" y="284188"/>
                  <a:pt x="1269504" y="634752"/>
                </a:cubicBezTo>
                <a:cubicBezTo>
                  <a:pt x="1269504" y="985316"/>
                  <a:pt x="985316" y="1269504"/>
                  <a:pt x="634752" y="1269504"/>
                </a:cubicBezTo>
                <a:cubicBezTo>
                  <a:pt x="284188" y="1269504"/>
                  <a:pt x="0" y="985316"/>
                  <a:pt x="0" y="63475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36" tIns="139436" rIns="139436" bIns="139436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dirty="0"/>
              <a:t>1</a:t>
            </a:r>
            <a:endParaRPr lang="fr-FR" sz="2100" kern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structuration du programme : une logique modulaire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22"/>
    </mc:Choice>
    <mc:Fallback xmlns="">
      <p:transition spd="slow" advTm="5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/>
          <p:cNvSpPr/>
          <p:nvPr/>
        </p:nvSpPr>
        <p:spPr>
          <a:xfrm>
            <a:off x="4094390" y="1172279"/>
            <a:ext cx="1155600" cy="2698755"/>
          </a:xfrm>
          <a:custGeom>
            <a:avLst/>
            <a:gdLst>
              <a:gd name="connsiteX0" fmla="*/ 0 w 1221092"/>
              <a:gd name="connsiteY0" fmla="*/ 122109 h 2406926"/>
              <a:gd name="connsiteX1" fmla="*/ 122109 w 1221092"/>
              <a:gd name="connsiteY1" fmla="*/ 0 h 2406926"/>
              <a:gd name="connsiteX2" fmla="*/ 1098983 w 1221092"/>
              <a:gd name="connsiteY2" fmla="*/ 0 h 2406926"/>
              <a:gd name="connsiteX3" fmla="*/ 1221092 w 1221092"/>
              <a:gd name="connsiteY3" fmla="*/ 122109 h 2406926"/>
              <a:gd name="connsiteX4" fmla="*/ 1221092 w 1221092"/>
              <a:gd name="connsiteY4" fmla="*/ 2284817 h 2406926"/>
              <a:gd name="connsiteX5" fmla="*/ 1098983 w 1221092"/>
              <a:gd name="connsiteY5" fmla="*/ 2406926 h 2406926"/>
              <a:gd name="connsiteX6" fmla="*/ 122109 w 1221092"/>
              <a:gd name="connsiteY6" fmla="*/ 2406926 h 2406926"/>
              <a:gd name="connsiteX7" fmla="*/ 0 w 1221092"/>
              <a:gd name="connsiteY7" fmla="*/ 2284817 h 2406926"/>
              <a:gd name="connsiteX8" fmla="*/ 0 w 1221092"/>
              <a:gd name="connsiteY8" fmla="*/ 122109 h 240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092" h="2406926">
                <a:moveTo>
                  <a:pt x="0" y="122109"/>
                </a:moveTo>
                <a:cubicBezTo>
                  <a:pt x="0" y="54670"/>
                  <a:pt x="54670" y="0"/>
                  <a:pt x="122109" y="0"/>
                </a:cubicBezTo>
                <a:lnTo>
                  <a:pt x="1098983" y="0"/>
                </a:lnTo>
                <a:cubicBezTo>
                  <a:pt x="1166422" y="0"/>
                  <a:pt x="1221092" y="54670"/>
                  <a:pt x="1221092" y="122109"/>
                </a:cubicBezTo>
                <a:lnTo>
                  <a:pt x="1221092" y="2284817"/>
                </a:lnTo>
                <a:cubicBezTo>
                  <a:pt x="1221092" y="2352256"/>
                  <a:pt x="1166422" y="2406926"/>
                  <a:pt x="1098983" y="2406926"/>
                </a:cubicBezTo>
                <a:lnTo>
                  <a:pt x="122109" y="2406926"/>
                </a:lnTo>
                <a:cubicBezTo>
                  <a:pt x="54670" y="2406926"/>
                  <a:pt x="0" y="2352256"/>
                  <a:pt x="0" y="2284817"/>
                </a:cubicBezTo>
                <a:lnTo>
                  <a:pt x="0" y="12210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94000" rIns="36000" bIns="489056" numCol="1" spcCol="1270" anchor="ctr" anchorCtr="0">
            <a:noAutofit/>
          </a:bodyPr>
          <a:lstStyle/>
          <a:p>
            <a:pPr algn="ctr" defTabSz="12668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dirty="0">
                <a:solidFill>
                  <a:schemeClr val="bg1"/>
                </a:solidFill>
              </a:rPr>
              <a:t>Découvrir </a:t>
            </a:r>
            <a:r>
              <a:rPr lang="fr-FR" sz="1500" b="1" dirty="0" smtClean="0">
                <a:solidFill>
                  <a:schemeClr val="bg1"/>
                </a:solidFill>
              </a:rPr>
              <a:t>l’</a:t>
            </a:r>
            <a:r>
              <a:rPr lang="fr-FR" sz="1500" b="1" dirty="0" err="1" smtClean="0">
                <a:solidFill>
                  <a:schemeClr val="bg1"/>
                </a:solidFill>
              </a:rPr>
              <a:t>environne-ment</a:t>
            </a:r>
            <a:r>
              <a:rPr lang="fr-FR" sz="1500" b="1" dirty="0" smtClean="0">
                <a:solidFill>
                  <a:schemeClr val="bg1"/>
                </a:solidFill>
              </a:rPr>
              <a:t> </a:t>
            </a:r>
            <a:r>
              <a:rPr lang="fr-FR" sz="1500" b="1" dirty="0">
                <a:solidFill>
                  <a:schemeClr val="bg1"/>
                </a:solidFill>
              </a:rPr>
              <a:t>d’une entreprise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328468" y="1172279"/>
            <a:ext cx="3539129" cy="2747526"/>
            <a:chOff x="2245877" y="2077618"/>
            <a:chExt cx="3736543" cy="2406926"/>
          </a:xfrm>
        </p:grpSpPr>
        <p:sp>
          <p:nvSpPr>
            <p:cNvPr id="16" name="Forme libre 15"/>
            <p:cNvSpPr/>
            <p:nvPr/>
          </p:nvSpPr>
          <p:spPr>
            <a:xfrm>
              <a:off x="2245877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Les choix d’une entreprise en matière de production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2455670" y="2222033"/>
              <a:ext cx="801506" cy="57159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3503603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De la création de la valeur à sa répartition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3713396" y="2222033"/>
              <a:ext cx="801506" cy="5715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fillRef>
            <a:effectRef idx="0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2100" b="1" dirty="0">
                  <a:solidFill>
                    <a:schemeClr val="bg1"/>
                  </a:solidFill>
                </a:rPr>
                <a:t>3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4761328" y="2077618"/>
              <a:ext cx="1221092" cy="2406926"/>
            </a:xfrm>
            <a:custGeom>
              <a:avLst/>
              <a:gdLst>
                <a:gd name="connsiteX0" fmla="*/ 0 w 1221092"/>
                <a:gd name="connsiteY0" fmla="*/ 122109 h 2406926"/>
                <a:gd name="connsiteX1" fmla="*/ 122109 w 1221092"/>
                <a:gd name="connsiteY1" fmla="*/ 0 h 2406926"/>
                <a:gd name="connsiteX2" fmla="*/ 1098983 w 1221092"/>
                <a:gd name="connsiteY2" fmla="*/ 0 h 2406926"/>
                <a:gd name="connsiteX3" fmla="*/ 1221092 w 1221092"/>
                <a:gd name="connsiteY3" fmla="*/ 122109 h 2406926"/>
                <a:gd name="connsiteX4" fmla="*/ 1221092 w 1221092"/>
                <a:gd name="connsiteY4" fmla="*/ 2284817 h 2406926"/>
                <a:gd name="connsiteX5" fmla="*/ 1098983 w 1221092"/>
                <a:gd name="connsiteY5" fmla="*/ 2406926 h 2406926"/>
                <a:gd name="connsiteX6" fmla="*/ 122109 w 1221092"/>
                <a:gd name="connsiteY6" fmla="*/ 2406926 h 2406926"/>
                <a:gd name="connsiteX7" fmla="*/ 0 w 1221092"/>
                <a:gd name="connsiteY7" fmla="*/ 2284817 h 2406926"/>
                <a:gd name="connsiteX8" fmla="*/ 0 w 1221092"/>
                <a:gd name="connsiteY8" fmla="*/ 122109 h 240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092" h="2406926">
                  <a:moveTo>
                    <a:pt x="0" y="122109"/>
                  </a:moveTo>
                  <a:cubicBezTo>
                    <a:pt x="0" y="54670"/>
                    <a:pt x="54670" y="0"/>
                    <a:pt x="122109" y="0"/>
                  </a:cubicBezTo>
                  <a:lnTo>
                    <a:pt x="1098983" y="0"/>
                  </a:lnTo>
                  <a:cubicBezTo>
                    <a:pt x="1166422" y="0"/>
                    <a:pt x="1221092" y="54670"/>
                    <a:pt x="1221092" y="122109"/>
                  </a:cubicBezTo>
                  <a:lnTo>
                    <a:pt x="1221092" y="2284817"/>
                  </a:lnTo>
                  <a:cubicBezTo>
                    <a:pt x="1221092" y="2352256"/>
                    <a:pt x="1166422" y="2406926"/>
                    <a:pt x="1098983" y="2406926"/>
                  </a:cubicBezTo>
                  <a:lnTo>
                    <a:pt x="122109" y="2406926"/>
                  </a:lnTo>
                  <a:cubicBezTo>
                    <a:pt x="54670" y="2406926"/>
                    <a:pt x="0" y="2352256"/>
                    <a:pt x="0" y="2284817"/>
                  </a:cubicBezTo>
                  <a:lnTo>
                    <a:pt x="0" y="12210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0094" rIns="0" bIns="48905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/>
                <a:t>Les mutations de la relation de travail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4971121" y="2222033"/>
              <a:ext cx="801506" cy="592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fillRef>
            <a:effectRef idx="0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2100" dirty="0">
                  <a:solidFill>
                    <a:schemeClr val="bg1"/>
                  </a:solidFill>
                </a:rPr>
                <a:t>4</a:t>
              </a:r>
              <a:endParaRPr lang="fr-FR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orme libre 33"/>
          <p:cNvSpPr/>
          <p:nvPr/>
        </p:nvSpPr>
        <p:spPr>
          <a:xfrm>
            <a:off x="4311559" y="1330287"/>
            <a:ext cx="721262" cy="615037"/>
          </a:xfrm>
          <a:custGeom>
            <a:avLst/>
            <a:gdLst>
              <a:gd name="connsiteX0" fmla="*/ 0 w 1269503"/>
              <a:gd name="connsiteY0" fmla="*/ 634752 h 1269503"/>
              <a:gd name="connsiteX1" fmla="*/ 634752 w 1269503"/>
              <a:gd name="connsiteY1" fmla="*/ 0 h 1269503"/>
              <a:gd name="connsiteX2" fmla="*/ 1269504 w 1269503"/>
              <a:gd name="connsiteY2" fmla="*/ 634752 h 1269503"/>
              <a:gd name="connsiteX3" fmla="*/ 634752 w 1269503"/>
              <a:gd name="connsiteY3" fmla="*/ 1269504 h 1269503"/>
              <a:gd name="connsiteX4" fmla="*/ 0 w 1269503"/>
              <a:gd name="connsiteY4" fmla="*/ 634752 h 12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503" h="1269503">
                <a:moveTo>
                  <a:pt x="0" y="634752"/>
                </a:moveTo>
                <a:cubicBezTo>
                  <a:pt x="0" y="284188"/>
                  <a:pt x="284188" y="0"/>
                  <a:pt x="634752" y="0"/>
                </a:cubicBezTo>
                <a:cubicBezTo>
                  <a:pt x="985316" y="0"/>
                  <a:pt x="1269504" y="284188"/>
                  <a:pt x="1269504" y="634752"/>
                </a:cubicBezTo>
                <a:cubicBezTo>
                  <a:pt x="1269504" y="985316"/>
                  <a:pt x="985316" y="1269504"/>
                  <a:pt x="634752" y="1269504"/>
                </a:cubicBezTo>
                <a:cubicBezTo>
                  <a:pt x="284188" y="1269504"/>
                  <a:pt x="0" y="985316"/>
                  <a:pt x="0" y="63475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36" tIns="139436" rIns="139436" bIns="139436" numCol="1" spcCol="1270" anchor="ctr" anchorCtr="0">
            <a:noAutofit/>
          </a:bodyPr>
          <a:lstStyle/>
          <a:p>
            <a:pPr algn="ctr" defTabSz="8334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dirty="0"/>
              <a:t>1</a:t>
            </a:r>
            <a:endParaRPr lang="fr-FR" sz="2100" kern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structuration du programme : une logique modulaire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023909" y="3957512"/>
            <a:ext cx="1376567" cy="584775"/>
            <a:chOff x="2627784" y="3891763"/>
            <a:chExt cx="1376567" cy="584775"/>
          </a:xfrm>
        </p:grpSpPr>
        <p:sp>
          <p:nvSpPr>
            <p:cNvPr id="3" name="ZoneTexte 2"/>
            <p:cNvSpPr txBox="1"/>
            <p:nvPr/>
          </p:nvSpPr>
          <p:spPr>
            <a:xfrm>
              <a:off x="2627784" y="3891763"/>
              <a:ext cx="1376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2"/>
                  </a:solidFill>
                </a:rPr>
                <a:t>19h </a:t>
              </a:r>
            </a:p>
            <a:p>
              <a:pPr algn="ctr"/>
              <a:r>
                <a:rPr lang="fr-FR" sz="1600" b="1" dirty="0" smtClean="0">
                  <a:solidFill>
                    <a:schemeClr val="accent2"/>
                  </a:solidFill>
                </a:rPr>
                <a:t>sur 3 ans</a:t>
              </a:r>
              <a:endParaRPr lang="fr-FR" sz="1600" b="1" dirty="0">
                <a:solidFill>
                  <a:schemeClr val="accent2"/>
                </a:solidFill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569" y="3891763"/>
              <a:ext cx="405745" cy="405745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7744231" y="3984784"/>
            <a:ext cx="1376567" cy="584775"/>
            <a:chOff x="2627784" y="3891763"/>
            <a:chExt cx="1376567" cy="584775"/>
          </a:xfrm>
        </p:grpSpPr>
        <p:sp>
          <p:nvSpPr>
            <p:cNvPr id="24" name="ZoneTexte 23"/>
            <p:cNvSpPr txBox="1"/>
            <p:nvPr/>
          </p:nvSpPr>
          <p:spPr>
            <a:xfrm>
              <a:off x="2627784" y="3891763"/>
              <a:ext cx="1376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F07F09"/>
                  </a:solidFill>
                </a:rPr>
                <a:t>24h </a:t>
              </a:r>
            </a:p>
            <a:p>
              <a:pPr algn="ctr"/>
              <a:r>
                <a:rPr lang="fr-FR" sz="1600" b="1" dirty="0" smtClean="0">
                  <a:solidFill>
                    <a:srgbClr val="F07F09"/>
                  </a:solidFill>
                </a:rPr>
                <a:t>sur 3 ans</a:t>
              </a:r>
              <a:endParaRPr lang="fr-FR" sz="1600" b="1" dirty="0">
                <a:solidFill>
                  <a:srgbClr val="F07F09"/>
                </a:solidFill>
              </a:endParaRPr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569" y="3891763"/>
              <a:ext cx="405745" cy="405745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6579030" y="4011910"/>
            <a:ext cx="1376567" cy="584775"/>
            <a:chOff x="2627784" y="3891763"/>
            <a:chExt cx="1376567" cy="584775"/>
          </a:xfrm>
        </p:grpSpPr>
        <p:sp>
          <p:nvSpPr>
            <p:cNvPr id="30" name="ZoneTexte 29"/>
            <p:cNvSpPr txBox="1"/>
            <p:nvPr/>
          </p:nvSpPr>
          <p:spPr>
            <a:xfrm>
              <a:off x="2627784" y="3891763"/>
              <a:ext cx="1376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3"/>
                  </a:solidFill>
                </a:rPr>
                <a:t>22h </a:t>
              </a:r>
            </a:p>
            <a:p>
              <a:pPr algn="ctr"/>
              <a:r>
                <a:rPr lang="fr-FR" sz="1600" b="1" dirty="0" smtClean="0">
                  <a:solidFill>
                    <a:schemeClr val="accent3"/>
                  </a:solidFill>
                </a:rPr>
                <a:t>sur 3 ans</a:t>
              </a:r>
              <a:endParaRPr lang="fr-FR" sz="1600" b="1" dirty="0">
                <a:solidFill>
                  <a:schemeClr val="accent3"/>
                </a:solidFill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569" y="3891763"/>
              <a:ext cx="405745" cy="405745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5328468" y="4011650"/>
            <a:ext cx="1376567" cy="584775"/>
            <a:chOff x="2627784" y="3891763"/>
            <a:chExt cx="1376567" cy="584775"/>
          </a:xfrm>
        </p:grpSpPr>
        <p:sp>
          <p:nvSpPr>
            <p:cNvPr id="33" name="ZoneTexte 32"/>
            <p:cNvSpPr txBox="1"/>
            <p:nvPr/>
          </p:nvSpPr>
          <p:spPr>
            <a:xfrm>
              <a:off x="2627784" y="3891763"/>
              <a:ext cx="1376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4"/>
                  </a:solidFill>
                </a:rPr>
                <a:t>19h </a:t>
              </a:r>
            </a:p>
            <a:p>
              <a:pPr algn="ctr"/>
              <a:r>
                <a:rPr lang="fr-FR" sz="1600" b="1" dirty="0" smtClean="0">
                  <a:solidFill>
                    <a:schemeClr val="accent4"/>
                  </a:solidFill>
                </a:rPr>
                <a:t>sur 3 ans</a:t>
              </a:r>
              <a:endParaRPr lang="fr-FR" sz="1600" b="1" dirty="0">
                <a:solidFill>
                  <a:schemeClr val="accent4"/>
                </a:solidFill>
              </a:endParaRP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569" y="3891763"/>
              <a:ext cx="405745" cy="405745"/>
            </a:xfrm>
            <a:prstGeom prst="rect">
              <a:avLst/>
            </a:prstGeom>
          </p:spPr>
        </p:pic>
      </p:grpSp>
      <p:grpSp>
        <p:nvGrpSpPr>
          <p:cNvPr id="36" name="Groupe 35"/>
          <p:cNvGrpSpPr/>
          <p:nvPr/>
        </p:nvGrpSpPr>
        <p:grpSpPr>
          <a:xfrm>
            <a:off x="469717" y="1017189"/>
            <a:ext cx="3380894" cy="3689070"/>
            <a:chOff x="2881371" y="1008308"/>
            <a:chExt cx="3380894" cy="3689070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2792" y="1522715"/>
              <a:ext cx="1565938" cy="2425916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5084081" y="3315709"/>
              <a:ext cx="7663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2"/>
                  </a:solidFill>
                </a:rPr>
                <a:t>Seconde </a:t>
              </a:r>
            </a:p>
            <a:p>
              <a:r>
                <a:rPr lang="fr-FR" sz="1100" b="1" dirty="0">
                  <a:solidFill>
                    <a:schemeClr val="accent2"/>
                  </a:solidFill>
                </a:rPr>
                <a:t>Bac Pro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148878" y="1835381"/>
              <a:ext cx="66909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b="1" dirty="0">
                  <a:solidFill>
                    <a:schemeClr val="accent3"/>
                  </a:solidFill>
                </a:rPr>
                <a:t>Terminale</a:t>
              </a:r>
            </a:p>
            <a:p>
              <a:r>
                <a:rPr lang="fr-FR" sz="1100" b="1" dirty="0">
                  <a:solidFill>
                    <a:schemeClr val="accent3"/>
                  </a:solidFill>
                </a:rPr>
                <a:t>Bac Pro 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881371" y="1008308"/>
              <a:ext cx="3380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Scénarisation des situations d’apprentissage</a:t>
              </a:r>
            </a:p>
            <a:p>
              <a:pPr algn="ctr"/>
              <a:r>
                <a:rPr lang="fr-F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ans le contexte « métier des élèves »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947475" y="3645808"/>
              <a:ext cx="2857496" cy="105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fr-F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Graduer  : </a:t>
              </a:r>
            </a:p>
            <a:p>
              <a:pPr marL="214313" indent="-214313">
                <a:spcBef>
                  <a:spcPts val="450"/>
                </a:spcBef>
                <a:buFont typeface="Wingdings" panose="05000000000000000000" pitchFamily="2" charset="2"/>
                <a:buChar char="§"/>
              </a:pPr>
              <a:r>
                <a:rPr lang="fr-F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</a:t>
              </a: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guidance dans le raisonnement</a:t>
              </a:r>
            </a:p>
            <a:p>
              <a:pPr marL="214313" indent="-214313">
                <a:spcBef>
                  <a:spcPts val="450"/>
                </a:spcBef>
                <a:buFont typeface="Wingdings" panose="05000000000000000000" pitchFamily="2" charset="2"/>
                <a:buChar char="§"/>
              </a:pP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complexité des situations</a:t>
              </a:r>
              <a:b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professionnelles rencontrées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 flipV="1">
              <a:off x="5079662" y="3120906"/>
              <a:ext cx="10600" cy="72000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flipV="1">
              <a:off x="5084962" y="1577046"/>
              <a:ext cx="0" cy="720000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5075243" y="2541191"/>
              <a:ext cx="8034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accent4"/>
                  </a:solidFill>
                </a:rPr>
                <a:t>Première </a:t>
              </a:r>
            </a:p>
            <a:p>
              <a:r>
                <a:rPr lang="fr-FR" sz="1100" b="1" dirty="0">
                  <a:solidFill>
                    <a:schemeClr val="accent4"/>
                  </a:solidFill>
                </a:rPr>
                <a:t>Bac Pro</a:t>
              </a: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flipH="1" flipV="1">
              <a:off x="5079662" y="2357405"/>
              <a:ext cx="10600" cy="72000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7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54"/>
    </mc:Choice>
    <mc:Fallback xmlns="">
      <p:transition spd="slow" advTm="477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907704" y="1613145"/>
            <a:ext cx="6502938" cy="691407"/>
            <a:chOff x="2317534" y="1246299"/>
            <a:chExt cx="6502938" cy="691407"/>
          </a:xfrm>
        </p:grpSpPr>
        <p:sp>
          <p:nvSpPr>
            <p:cNvPr id="742" name="CustomShape 3"/>
            <p:cNvSpPr/>
            <p:nvPr/>
          </p:nvSpPr>
          <p:spPr>
            <a:xfrm>
              <a:off x="2317534" y="1246299"/>
              <a:ext cx="1964250" cy="69140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350" b="1" spc="-1" dirty="0">
                  <a:solidFill>
                    <a:schemeClr val="accent3"/>
                  </a:solidFill>
                  <a:latin typeface="Arial Narrow"/>
                </a:rPr>
                <a:t>Q1.1 Comment se caractérise un secteur d’activité ?</a:t>
              </a:r>
              <a:endParaRPr lang="fr-FR" sz="1350" spc="-1" dirty="0">
                <a:solidFill>
                  <a:schemeClr val="accent3"/>
                </a:solidFill>
                <a:latin typeface="Arial"/>
              </a:endParaRPr>
            </a:p>
          </p:txBody>
        </p:sp>
        <p:sp>
          <p:nvSpPr>
            <p:cNvPr id="745" name="CustomShape 6"/>
            <p:cNvSpPr/>
            <p:nvPr/>
          </p:nvSpPr>
          <p:spPr>
            <a:xfrm>
              <a:off x="4427984" y="1280924"/>
              <a:ext cx="4392488" cy="6221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C1 Présenter un secteur d’activité</a:t>
              </a:r>
            </a:p>
            <a:p>
              <a:pPr algn="just"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C2 Evaluer l’importance du secteur d’activité dans l’économie</a:t>
              </a:r>
            </a:p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C3 Identifier les différentes formes d’organisations et leurs finalités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907704" y="2523983"/>
            <a:ext cx="6497887" cy="691407"/>
            <a:chOff x="2333734" y="2472164"/>
            <a:chExt cx="6497887" cy="691407"/>
          </a:xfrm>
        </p:grpSpPr>
        <p:sp>
          <p:nvSpPr>
            <p:cNvPr id="743" name="CustomShape 4"/>
            <p:cNvSpPr/>
            <p:nvPr/>
          </p:nvSpPr>
          <p:spPr>
            <a:xfrm>
              <a:off x="2333734" y="2472164"/>
              <a:ext cx="1964250" cy="69140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350" b="1" spc="-1" dirty="0">
                  <a:solidFill>
                    <a:schemeClr val="accent3"/>
                  </a:solidFill>
                  <a:latin typeface="Arial Narrow"/>
                </a:rPr>
                <a:t>Q1.2 Comment une entreprise interagit-elle avec son environnement ?</a:t>
              </a:r>
              <a:endParaRPr lang="fr-FR" sz="1350" spc="-1" dirty="0">
                <a:solidFill>
                  <a:schemeClr val="accent3"/>
                </a:solidFill>
                <a:latin typeface="Arial"/>
              </a:endParaRPr>
            </a:p>
          </p:txBody>
        </p:sp>
        <p:sp>
          <p:nvSpPr>
            <p:cNvPr id="746" name="CustomShape 7"/>
            <p:cNvSpPr/>
            <p:nvPr/>
          </p:nvSpPr>
          <p:spPr>
            <a:xfrm>
              <a:off x="4439133" y="2506789"/>
              <a:ext cx="4392488" cy="6221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C4 Identifier les différents agents économiques</a:t>
              </a:r>
            </a:p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C5 Repérer les échanges réalisés par une entreprise avec les autres agents économiques</a:t>
              </a:r>
              <a:endParaRPr lang="fr-FR" sz="1200" spc="-1" dirty="0">
                <a:solidFill>
                  <a:schemeClr val="accent3"/>
                </a:solidFill>
                <a:latin typeface="Arial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907704" y="3504909"/>
            <a:ext cx="6503208" cy="991489"/>
            <a:chOff x="2317264" y="3584790"/>
            <a:chExt cx="6503208" cy="991489"/>
          </a:xfrm>
        </p:grpSpPr>
        <p:sp>
          <p:nvSpPr>
            <p:cNvPr id="744" name="CustomShape 5"/>
            <p:cNvSpPr/>
            <p:nvPr/>
          </p:nvSpPr>
          <p:spPr>
            <a:xfrm>
              <a:off x="2317264" y="3630956"/>
              <a:ext cx="1964250" cy="89915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350" b="1" spc="-1" dirty="0">
                  <a:solidFill>
                    <a:schemeClr val="accent3"/>
                  </a:solidFill>
                  <a:latin typeface="Arial Narrow"/>
                </a:rPr>
                <a:t>Q1.3 Comment les relations entre les agents économiques sont elles formalisées ?</a:t>
              </a:r>
              <a:endParaRPr lang="fr-FR" sz="375" spc="-1" dirty="0">
                <a:solidFill>
                  <a:schemeClr val="accent3"/>
                </a:solidFill>
                <a:latin typeface="Arial"/>
              </a:endParaRPr>
            </a:p>
          </p:txBody>
        </p:sp>
        <p:sp>
          <p:nvSpPr>
            <p:cNvPr id="747" name="CustomShape 8"/>
            <p:cNvSpPr/>
            <p:nvPr/>
          </p:nvSpPr>
          <p:spPr>
            <a:xfrm>
              <a:off x="4427984" y="3584790"/>
              <a:ext cx="4392488" cy="991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C6 Identifier les éléments caractéristiques d’un contrat</a:t>
              </a:r>
            </a:p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C7 Repérer les droits et obligations des parties au contrat</a:t>
              </a:r>
            </a:p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C8 Caractériser une inexécution contractuelle</a:t>
              </a:r>
            </a:p>
            <a:p>
              <a:pPr>
                <a:lnSpc>
                  <a:spcPct val="100000"/>
                </a:lnSpc>
              </a:pPr>
              <a:r>
                <a:rPr lang="fr-FR" sz="1200" b="1" spc="-1" dirty="0">
                  <a:solidFill>
                    <a:schemeClr val="accent3"/>
                  </a:solidFill>
                  <a:latin typeface="Arial Narrow"/>
                </a:rPr>
                <a:t>C9 Reconnaître les conditions de la mise en œuvre de la responsabilité civile contractuelle</a:t>
              </a:r>
              <a:endParaRPr lang="fr-FR" sz="1200" spc="-1" dirty="0">
                <a:solidFill>
                  <a:schemeClr val="accent3"/>
                </a:solidFill>
                <a:latin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07704" y="1107496"/>
            <a:ext cx="45623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33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spc="-1" dirty="0">
                <a:solidFill>
                  <a:srgbClr val="604A7B"/>
                </a:solidFill>
                <a:latin typeface="Arial Narrow"/>
                <a:sym typeface="Wingdings" panose="05000000000000000000" pitchFamily="2" charset="2"/>
              </a:rPr>
              <a:t> </a:t>
            </a:r>
            <a:r>
              <a:rPr lang="fr-FR" b="1" spc="-1" dirty="0">
                <a:solidFill>
                  <a:schemeClr val="accent1"/>
                </a:solidFill>
              </a:rPr>
              <a:t>3 questions                  9 </a:t>
            </a:r>
            <a:r>
              <a:rPr lang="fr-FR" b="1" spc="-1" dirty="0" smtClean="0">
                <a:solidFill>
                  <a:schemeClr val="accent1"/>
                </a:solidFill>
              </a:rPr>
              <a:t>capacités </a:t>
            </a:r>
            <a:endParaRPr lang="fr-FR" b="1" spc="-1" dirty="0">
              <a:solidFill>
                <a:schemeClr val="accent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5757" y="492248"/>
            <a:ext cx="8424000" cy="356213"/>
          </a:xfrm>
        </p:spPr>
        <p:txBody>
          <a:bodyPr/>
          <a:lstStyle/>
          <a:p>
            <a:r>
              <a:rPr lang="fr-FR" dirty="0"/>
              <a:t>La structuration du programme : exemple du module 1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89823" y="1645498"/>
            <a:ext cx="1717881" cy="2438420"/>
            <a:chOff x="117815" y="1419622"/>
            <a:chExt cx="1717881" cy="2438420"/>
          </a:xfrm>
        </p:grpSpPr>
        <p:grpSp>
          <p:nvGrpSpPr>
            <p:cNvPr id="7" name="Groupe 6"/>
            <p:cNvGrpSpPr/>
            <p:nvPr/>
          </p:nvGrpSpPr>
          <p:grpSpPr>
            <a:xfrm>
              <a:off x="260707" y="1419622"/>
              <a:ext cx="1432097" cy="1432097"/>
              <a:chOff x="35496" y="1211661"/>
              <a:chExt cx="1432097" cy="1432097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" y="1211661"/>
                <a:ext cx="1432097" cy="1432097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1094072" y="1938060"/>
                <a:ext cx="370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117815" y="2657713"/>
              <a:ext cx="17178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3"/>
                  </a:solidFill>
                </a:rPr>
                <a:t>Découvrir l’environnement d’une entreprise</a:t>
              </a:r>
            </a:p>
            <a:p>
              <a:pPr algn="ctr"/>
              <a:endParaRPr lang="fr-FR" dirty="0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6"/>
    </mc:Choice>
    <mc:Fallback xmlns="">
      <p:transition spd="slow" advTm="228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6550" y="470744"/>
            <a:ext cx="8424000" cy="356213"/>
          </a:xfrm>
        </p:spPr>
        <p:txBody>
          <a:bodyPr/>
          <a:lstStyle/>
          <a:p>
            <a:r>
              <a:rPr lang="fr-FR" dirty="0" smtClean="0"/>
              <a:t>La structuration du programme : le processus de formation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8977" y="1004043"/>
            <a:ext cx="1312664" cy="2215779"/>
            <a:chOff x="117815" y="1419622"/>
            <a:chExt cx="1717881" cy="2786038"/>
          </a:xfrm>
        </p:grpSpPr>
        <p:grpSp>
          <p:nvGrpSpPr>
            <p:cNvPr id="7" name="Groupe 6"/>
            <p:cNvGrpSpPr/>
            <p:nvPr/>
          </p:nvGrpSpPr>
          <p:grpSpPr>
            <a:xfrm>
              <a:off x="260707" y="1419622"/>
              <a:ext cx="1432097" cy="1432097"/>
              <a:chOff x="35496" y="1211661"/>
              <a:chExt cx="1432097" cy="1432097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" y="1211661"/>
                <a:ext cx="1432097" cy="1432097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972868" y="1931515"/>
                <a:ext cx="370396" cy="425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117815" y="2657713"/>
              <a:ext cx="1717881" cy="154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3"/>
                  </a:solidFill>
                </a:rPr>
                <a:t>Découvrir l’environnement d’une entreprise</a:t>
              </a:r>
            </a:p>
            <a:p>
              <a:pPr algn="ctr"/>
              <a:endParaRPr lang="fr-FR" dirty="0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6" y="-19635"/>
            <a:ext cx="725833" cy="72583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230373" y="471418"/>
            <a:ext cx="985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3"/>
                </a:solidFill>
              </a:rPr>
              <a:t>enseigner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18" y="2304821"/>
            <a:ext cx="1418779" cy="1418779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1486188" y="987574"/>
            <a:ext cx="2869788" cy="3888432"/>
            <a:chOff x="1410576" y="941758"/>
            <a:chExt cx="2869788" cy="3888432"/>
          </a:xfrm>
        </p:grpSpPr>
        <p:grpSp>
          <p:nvGrpSpPr>
            <p:cNvPr id="21" name="Groupe 20"/>
            <p:cNvGrpSpPr/>
            <p:nvPr/>
          </p:nvGrpSpPr>
          <p:grpSpPr>
            <a:xfrm>
              <a:off x="1410576" y="941758"/>
              <a:ext cx="2869788" cy="3430883"/>
              <a:chOff x="1410576" y="941758"/>
              <a:chExt cx="2869788" cy="3430883"/>
            </a:xfrm>
          </p:grpSpPr>
          <p:sp>
            <p:nvSpPr>
              <p:cNvPr id="742" name="CustomShape 3"/>
              <p:cNvSpPr/>
              <p:nvPr/>
            </p:nvSpPr>
            <p:spPr>
              <a:xfrm>
                <a:off x="2136001" y="941758"/>
                <a:ext cx="1418938" cy="691407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350" b="1" spc="-1" dirty="0">
                    <a:solidFill>
                      <a:schemeClr val="accent3"/>
                    </a:solidFill>
                    <a:latin typeface="Arial Narrow"/>
                  </a:rPr>
                  <a:t>Q1.1 Comment se caractérise un secteur d’activité ?</a:t>
                </a:r>
                <a:endParaRPr lang="fr-FR" sz="1350" spc="-1" dirty="0">
                  <a:solidFill>
                    <a:schemeClr val="accent3"/>
                  </a:solidFill>
                  <a:latin typeface="Arial"/>
                </a:endParaRPr>
              </a:p>
            </p:txBody>
          </p:sp>
          <p:sp>
            <p:nvSpPr>
              <p:cNvPr id="745" name="CustomShape 6"/>
              <p:cNvSpPr/>
              <p:nvPr/>
            </p:nvSpPr>
            <p:spPr>
              <a:xfrm>
                <a:off x="1413896" y="1726462"/>
                <a:ext cx="2863149" cy="99148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67500" tIns="33750" rIns="67500" bIns="33750">
                <a:sp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chemeClr val="accent3"/>
                    </a:solidFill>
                    <a:latin typeface="Arial Narrow"/>
                  </a:rPr>
                  <a:t>C1 Présenter un secteur d’activité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chemeClr val="accent3"/>
                    </a:solidFill>
                    <a:latin typeface="Arial Narrow"/>
                  </a:rPr>
                  <a:t>C2 Evaluer l’importance du secteur d’activité dans l’économie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sz="1200" b="1" spc="-1" dirty="0">
                    <a:solidFill>
                      <a:schemeClr val="accent3"/>
                    </a:solidFill>
                    <a:latin typeface="Arial Narrow"/>
                  </a:rPr>
                  <a:t>C3 Identifier les différentes formes d’organisations et leurs finalités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410576" y="2802981"/>
                <a:ext cx="2869788" cy="1569660"/>
              </a:xfrm>
              <a:prstGeom prst="rect">
                <a:avLst/>
              </a:prstGeom>
              <a:noFill/>
              <a:ln w="12700">
                <a:solidFill>
                  <a:schemeClr val="accent3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accent3"/>
                    </a:solidFill>
                  </a:rPr>
                  <a:t>Notions 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Secteur d’activités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Entreprises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Typologie des entreprises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Biens, services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Production marchande et non marchande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Economie sociale et solidaire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b="1" dirty="0" smtClean="0">
                    <a:solidFill>
                      <a:schemeClr val="accent3"/>
                    </a:solidFill>
                  </a:rPr>
                  <a:t>Organisations professionnelles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412236" y="4443958"/>
              <a:ext cx="2866469" cy="386232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b="1" dirty="0" smtClean="0">
                  <a:solidFill>
                    <a:schemeClr val="accent3"/>
                  </a:solidFill>
                </a:rPr>
                <a:t>Indications complémentaires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09141" y="986023"/>
            <a:ext cx="2379022" cy="3941577"/>
            <a:chOff x="5463021" y="706198"/>
            <a:chExt cx="2379022" cy="3941577"/>
          </a:xfrm>
        </p:grpSpPr>
        <p:sp>
          <p:nvSpPr>
            <p:cNvPr id="30" name="Flèche en arc 29"/>
            <p:cNvSpPr/>
            <p:nvPr/>
          </p:nvSpPr>
          <p:spPr>
            <a:xfrm>
              <a:off x="5927928" y="706198"/>
              <a:ext cx="1914115" cy="181261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e 30"/>
            <p:cNvSpPr/>
            <p:nvPr/>
          </p:nvSpPr>
          <p:spPr>
            <a:xfrm>
              <a:off x="5463021" y="1833134"/>
              <a:ext cx="1858421" cy="180250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c plein 31"/>
            <p:cNvSpPr/>
            <p:nvPr/>
          </p:nvSpPr>
          <p:spPr>
            <a:xfrm>
              <a:off x="6047731" y="3149031"/>
              <a:ext cx="1672976" cy="1498744"/>
            </a:xfrm>
            <a:prstGeom prst="blockArc">
              <a:avLst>
                <a:gd name="adj1" fmla="val 13913471"/>
                <a:gd name="adj2" fmla="val 10532111"/>
                <a:gd name="adj3" fmla="val 11879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ZoneTexte 26"/>
            <p:cNvSpPr txBox="1"/>
            <p:nvPr/>
          </p:nvSpPr>
          <p:spPr>
            <a:xfrm>
              <a:off x="6153164" y="1265229"/>
              <a:ext cx="14621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2"/>
                  </a:solidFill>
                </a:rPr>
                <a:t>Connaissances </a:t>
              </a:r>
              <a:br>
                <a:rPr lang="fr-FR" sz="1400" b="1" dirty="0" smtClean="0">
                  <a:solidFill>
                    <a:schemeClr val="accent2"/>
                  </a:solidFill>
                </a:rPr>
              </a:br>
              <a:r>
                <a:rPr lang="fr-FR" sz="1400" b="1" dirty="0" smtClean="0">
                  <a:solidFill>
                    <a:schemeClr val="accent2"/>
                  </a:solidFill>
                </a:rPr>
                <a:t>à acquérir et à mobiliser</a:t>
              </a:r>
              <a:endParaRPr lang="fr-FR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654072" y="2291925"/>
              <a:ext cx="1664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4"/>
                  </a:solidFill>
                </a:rPr>
                <a:t>Capacités à </a:t>
              </a:r>
            </a:p>
            <a:p>
              <a:pPr algn="ctr"/>
              <a:r>
                <a:rPr lang="fr-FR" sz="1400" b="1" dirty="0" smtClean="0">
                  <a:solidFill>
                    <a:schemeClr val="accent4"/>
                  </a:solidFill>
                </a:rPr>
                <a:t>mettre en œuvre les connaissances</a:t>
              </a:r>
              <a:r>
                <a:rPr lang="fr-FR" sz="1600" b="1" dirty="0" smtClean="0">
                  <a:solidFill>
                    <a:schemeClr val="accent4"/>
                  </a:solidFill>
                </a:rPr>
                <a:t> </a:t>
              </a:r>
            </a:p>
            <a:p>
              <a:pPr algn="ctr"/>
              <a:r>
                <a:rPr lang="fr-FR" sz="1000" b="1" dirty="0" smtClean="0">
                  <a:solidFill>
                    <a:schemeClr val="accent4"/>
                  </a:solidFill>
                </a:rPr>
                <a:t>dans des activités variées</a:t>
              </a:r>
              <a:endParaRPr lang="fr-FR" sz="1000" b="1" dirty="0">
                <a:solidFill>
                  <a:schemeClr val="accent4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014112" y="3588069"/>
              <a:ext cx="1664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3"/>
                  </a:solidFill>
                </a:rPr>
                <a:t>Compétences attendues</a:t>
              </a:r>
              <a:endParaRPr lang="fr-FR" sz="10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0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0"/>
    </mc:Choice>
    <mc:Fallback xmlns="">
      <p:transition spd="slow" advTm="687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Personnalisé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B26B02"/>
      </a:folHlink>
    </a:clrScheme>
    <a:fontScheme name="Personnalisé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9137</TotalTime>
  <Words>1229</Words>
  <Application>Microsoft Office PowerPoint</Application>
  <DocSecurity>0</DocSecurity>
  <PresentationFormat>Affichage à l'écran (16:9)</PresentationFormat>
  <Paragraphs>307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Enjeux et Objectifs</vt:lpstr>
      <vt:lpstr>La structuration du programme</vt:lpstr>
      <vt:lpstr>La structuration du programme : une logique modulaire</vt:lpstr>
      <vt:lpstr>La structuration du programme : une logique modulaire</vt:lpstr>
      <vt:lpstr>La structuration du programme : exemple du module 1</vt:lpstr>
      <vt:lpstr>La structuration du programme : le processus de formation</vt:lpstr>
      <vt:lpstr>Présentation PowerPoint</vt:lpstr>
      <vt:lpstr>Les 5 compétences à évaluer EN FORMATION </vt:lpstr>
      <vt:lpstr>Le livret de compétences EN FORMATION </vt:lpstr>
      <vt:lpstr>Présentation PowerPoint</vt:lpstr>
    </vt:vector>
  </TitlesOfParts>
  <Manager>Client</Manager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mmazoyer</cp:lastModifiedBy>
  <cp:revision>630</cp:revision>
  <dcterms:created xsi:type="dcterms:W3CDTF">2020-03-05T15:21:24Z</dcterms:created>
  <dcterms:modified xsi:type="dcterms:W3CDTF">2022-03-23T09:59:12Z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