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635" r:id="rId2"/>
    <p:sldId id="591" r:id="rId3"/>
    <p:sldId id="628" r:id="rId4"/>
    <p:sldId id="629" r:id="rId5"/>
    <p:sldId id="638" r:id="rId6"/>
    <p:sldId id="604" r:id="rId7"/>
    <p:sldId id="627" r:id="rId8"/>
    <p:sldId id="637" r:id="rId9"/>
  </p:sldIdLst>
  <p:sldSz cx="9144000" cy="5143500" type="screen16x9"/>
  <p:notesSz cx="5143500" cy="9144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8301BEBC-A973-4209-B7C7-34536606DEA3}">
          <p14:sldIdLst>
            <p14:sldId id="635"/>
            <p14:sldId id="591"/>
            <p14:sldId id="628"/>
            <p14:sldId id="629"/>
            <p14:sldId id="638"/>
            <p14:sldId id="604"/>
            <p14:sldId id="627"/>
            <p14:sldId id="637"/>
          </p14:sldIdLst>
        </p14:section>
        <p14:section name="Section sans titre" id="{B9C2112F-6789-45FA-9236-D5F669B1336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746"/>
    <a:srgbClr val="E83940"/>
    <a:srgbClr val="00577D"/>
    <a:srgbClr val="F07F09"/>
    <a:srgbClr val="A03D5D"/>
    <a:srgbClr val="9F2936"/>
    <a:srgbClr val="FF6699"/>
    <a:srgbClr val="FFFFB9"/>
    <a:srgbClr val="00AE55"/>
    <a:srgbClr val="2E34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4F41C6-B03E-4210-87CC-F54BD6A4269B}" v="173" dt="2021-11-12T11:10:58.412"/>
    <p1510:client id="{79DCFC91-AD9D-449D-8694-F80D2B23E125}" v="99" dt="2021-11-11T17:52:09.3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3" autoAdjust="0"/>
    <p:restoredTop sz="79218" autoAdjust="0"/>
  </p:normalViewPr>
  <p:slideViewPr>
    <p:cSldViewPr>
      <p:cViewPr varScale="1">
        <p:scale>
          <a:sx n="68" d="100"/>
          <a:sy n="68" d="100"/>
        </p:scale>
        <p:origin x="10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74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yriam Mazoyer" userId="d0bf6b0170908e09" providerId="Windows Live" clId="Web-{3D4F41C6-B03E-4210-87CC-F54BD6A4269B}"/>
    <pc:docChg chg="addSld delSld modSld sldOrd modMainMaster modSection">
      <pc:chgData name="Myriam Mazoyer" userId="d0bf6b0170908e09" providerId="Windows Live" clId="Web-{3D4F41C6-B03E-4210-87CC-F54BD6A4269B}" dt="2021-11-12T11:10:58.412" v="154" actId="1076"/>
      <pc:docMkLst>
        <pc:docMk/>
      </pc:docMkLst>
      <pc:sldChg chg="del">
        <pc:chgData name="Myriam Mazoyer" userId="d0bf6b0170908e09" providerId="Windows Live" clId="Web-{3D4F41C6-B03E-4210-87CC-F54BD6A4269B}" dt="2021-11-12T11:04:06.137" v="89"/>
        <pc:sldMkLst>
          <pc:docMk/>
          <pc:sldMk cId="124993780" sldId="436"/>
        </pc:sldMkLst>
      </pc:sldChg>
      <pc:sldChg chg="del">
        <pc:chgData name="Myriam Mazoyer" userId="d0bf6b0170908e09" providerId="Windows Live" clId="Web-{3D4F41C6-B03E-4210-87CC-F54BD6A4269B}" dt="2021-11-12T11:04:06.153" v="90"/>
        <pc:sldMkLst>
          <pc:docMk/>
          <pc:sldMk cId="375546605" sldId="437"/>
        </pc:sldMkLst>
      </pc:sldChg>
      <pc:sldChg chg="del">
        <pc:chgData name="Myriam Mazoyer" userId="d0bf6b0170908e09" providerId="Windows Live" clId="Web-{3D4F41C6-B03E-4210-87CC-F54BD6A4269B}" dt="2021-11-12T11:04:09.715" v="95"/>
        <pc:sldMkLst>
          <pc:docMk/>
          <pc:sldMk cId="77099437" sldId="440"/>
        </pc:sldMkLst>
      </pc:sldChg>
      <pc:sldChg chg="del">
        <pc:chgData name="Myriam Mazoyer" userId="d0bf6b0170908e09" providerId="Windows Live" clId="Web-{3D4F41C6-B03E-4210-87CC-F54BD6A4269B}" dt="2021-11-12T11:04:11.981" v="97"/>
        <pc:sldMkLst>
          <pc:docMk/>
          <pc:sldMk cId="2840687221" sldId="445"/>
        </pc:sldMkLst>
      </pc:sldChg>
      <pc:sldChg chg="del">
        <pc:chgData name="Myriam Mazoyer" userId="d0bf6b0170908e09" providerId="Windows Live" clId="Web-{3D4F41C6-B03E-4210-87CC-F54BD6A4269B}" dt="2021-11-12T11:04:13.028" v="98"/>
        <pc:sldMkLst>
          <pc:docMk/>
          <pc:sldMk cId="1627606632" sldId="446"/>
        </pc:sldMkLst>
      </pc:sldChg>
      <pc:sldChg chg="del">
        <pc:chgData name="Myriam Mazoyer" userId="d0bf6b0170908e09" providerId="Windows Live" clId="Web-{3D4F41C6-B03E-4210-87CC-F54BD6A4269B}" dt="2021-11-12T11:04:13.325" v="99"/>
        <pc:sldMkLst>
          <pc:docMk/>
          <pc:sldMk cId="758919322" sldId="447"/>
        </pc:sldMkLst>
      </pc:sldChg>
      <pc:sldChg chg="del">
        <pc:chgData name="Myriam Mazoyer" userId="d0bf6b0170908e09" providerId="Windows Live" clId="Web-{3D4F41C6-B03E-4210-87CC-F54BD6A4269B}" dt="2021-11-12T11:04:14.637" v="100"/>
        <pc:sldMkLst>
          <pc:docMk/>
          <pc:sldMk cId="381300027" sldId="448"/>
        </pc:sldMkLst>
      </pc:sldChg>
      <pc:sldChg chg="del">
        <pc:chgData name="Myriam Mazoyer" userId="d0bf6b0170908e09" providerId="Windows Live" clId="Web-{3D4F41C6-B03E-4210-87CC-F54BD6A4269B}" dt="2021-11-12T11:04:15.028" v="101"/>
        <pc:sldMkLst>
          <pc:docMk/>
          <pc:sldMk cId="1518025410" sldId="449"/>
        </pc:sldMkLst>
      </pc:sldChg>
      <pc:sldChg chg="del">
        <pc:chgData name="Myriam Mazoyer" userId="d0bf6b0170908e09" providerId="Windows Live" clId="Web-{3D4F41C6-B03E-4210-87CC-F54BD6A4269B}" dt="2021-11-12T11:04:16.059" v="102"/>
        <pc:sldMkLst>
          <pc:docMk/>
          <pc:sldMk cId="3023457747" sldId="452"/>
        </pc:sldMkLst>
      </pc:sldChg>
      <pc:sldChg chg="del">
        <pc:chgData name="Myriam Mazoyer" userId="d0bf6b0170908e09" providerId="Windows Live" clId="Web-{3D4F41C6-B03E-4210-87CC-F54BD6A4269B}" dt="2021-11-12T11:04:10.840" v="96"/>
        <pc:sldMkLst>
          <pc:docMk/>
          <pc:sldMk cId="1393771003" sldId="453"/>
        </pc:sldMkLst>
      </pc:sldChg>
      <pc:sldChg chg="del">
        <pc:chgData name="Myriam Mazoyer" userId="d0bf6b0170908e09" providerId="Windows Live" clId="Web-{3D4F41C6-B03E-4210-87CC-F54BD6A4269B}" dt="2021-11-12T11:04:09.028" v="93"/>
        <pc:sldMkLst>
          <pc:docMk/>
          <pc:sldMk cId="2587047679" sldId="467"/>
        </pc:sldMkLst>
      </pc:sldChg>
      <pc:sldChg chg="del">
        <pc:chgData name="Myriam Mazoyer" userId="d0bf6b0170908e09" providerId="Windows Live" clId="Web-{3D4F41C6-B03E-4210-87CC-F54BD6A4269B}" dt="2021-11-12T11:04:07.090" v="91"/>
        <pc:sldMkLst>
          <pc:docMk/>
          <pc:sldMk cId="4209471502" sldId="468"/>
        </pc:sldMkLst>
      </pc:sldChg>
      <pc:sldChg chg="del">
        <pc:chgData name="Myriam Mazoyer" userId="d0bf6b0170908e09" providerId="Windows Live" clId="Web-{3D4F41C6-B03E-4210-87CC-F54BD6A4269B}" dt="2021-11-12T11:04:09.153" v="94"/>
        <pc:sldMkLst>
          <pc:docMk/>
          <pc:sldMk cId="3526924081" sldId="469"/>
        </pc:sldMkLst>
      </pc:sldChg>
      <pc:sldChg chg="del">
        <pc:chgData name="Myriam Mazoyer" userId="d0bf6b0170908e09" providerId="Windows Live" clId="Web-{3D4F41C6-B03E-4210-87CC-F54BD6A4269B}" dt="2021-11-12T11:04:08.512" v="92"/>
        <pc:sldMkLst>
          <pc:docMk/>
          <pc:sldMk cId="3461959829" sldId="470"/>
        </pc:sldMkLst>
      </pc:sldChg>
      <pc:sldChg chg="del">
        <pc:chgData name="Myriam Mazoyer" userId="d0bf6b0170908e09" providerId="Windows Live" clId="Web-{3D4F41C6-B03E-4210-87CC-F54BD6A4269B}" dt="2021-11-12T11:04:16.747" v="103"/>
        <pc:sldMkLst>
          <pc:docMk/>
          <pc:sldMk cId="340383964" sldId="471"/>
        </pc:sldMkLst>
      </pc:sldChg>
      <pc:sldChg chg="delSp modSp">
        <pc:chgData name="Myriam Mazoyer" userId="d0bf6b0170908e09" providerId="Windows Live" clId="Web-{3D4F41C6-B03E-4210-87CC-F54BD6A4269B}" dt="2021-11-12T11:05:15.186" v="112" actId="1076"/>
        <pc:sldMkLst>
          <pc:docMk/>
          <pc:sldMk cId="2949921982" sldId="473"/>
        </pc:sldMkLst>
        <pc:spChg chg="mod">
          <ac:chgData name="Myriam Mazoyer" userId="d0bf6b0170908e09" providerId="Windows Live" clId="Web-{3D4F41C6-B03E-4210-87CC-F54BD6A4269B}" dt="2021-11-12T11:04:53.404" v="106" actId="14100"/>
          <ac:spMkLst>
            <pc:docMk/>
            <pc:sldMk cId="2949921982" sldId="473"/>
            <ac:spMk id="2" creationId="{9F814D41-51F8-499E-BFA2-E2DF31BF557B}"/>
          </ac:spMkLst>
        </pc:spChg>
        <pc:spChg chg="del">
          <ac:chgData name="Myriam Mazoyer" userId="d0bf6b0170908e09" providerId="Windows Live" clId="Web-{3D4F41C6-B03E-4210-87CC-F54BD6A4269B}" dt="2021-11-12T11:04:37.732" v="104"/>
          <ac:spMkLst>
            <pc:docMk/>
            <pc:sldMk cId="2949921982" sldId="473"/>
            <ac:spMk id="20" creationId="{76C70B22-AC96-4204-ACC1-7B3D96D97649}"/>
          </ac:spMkLst>
        </pc:spChg>
        <pc:grpChg chg="mod">
          <ac:chgData name="Myriam Mazoyer" userId="d0bf6b0170908e09" providerId="Windows Live" clId="Web-{3D4F41C6-B03E-4210-87CC-F54BD6A4269B}" dt="2021-11-12T11:05:09.639" v="111" actId="1076"/>
          <ac:grpSpMkLst>
            <pc:docMk/>
            <pc:sldMk cId="2949921982" sldId="473"/>
            <ac:grpSpMk id="13" creationId="{00000000-0000-0000-0000-000000000000}"/>
          </ac:grpSpMkLst>
        </pc:grpChg>
        <pc:grpChg chg="mod">
          <ac:chgData name="Myriam Mazoyer" userId="d0bf6b0170908e09" providerId="Windows Live" clId="Web-{3D4F41C6-B03E-4210-87CC-F54BD6A4269B}" dt="2021-11-12T11:05:04.342" v="109" actId="1076"/>
          <ac:grpSpMkLst>
            <pc:docMk/>
            <pc:sldMk cId="2949921982" sldId="473"/>
            <ac:grpSpMk id="14" creationId="{00000000-0000-0000-0000-000000000000}"/>
          </ac:grpSpMkLst>
        </pc:grpChg>
        <pc:grpChg chg="mod">
          <ac:chgData name="Myriam Mazoyer" userId="d0bf6b0170908e09" providerId="Windows Live" clId="Web-{3D4F41C6-B03E-4210-87CC-F54BD6A4269B}" dt="2021-11-12T11:05:15.186" v="112" actId="1076"/>
          <ac:grpSpMkLst>
            <pc:docMk/>
            <pc:sldMk cId="2949921982" sldId="473"/>
            <ac:grpSpMk id="22" creationId="{00000000-0000-0000-0000-000000000000}"/>
          </ac:grpSpMkLst>
        </pc:grpChg>
        <pc:grpChg chg="mod">
          <ac:chgData name="Myriam Mazoyer" userId="d0bf6b0170908e09" providerId="Windows Live" clId="Web-{3D4F41C6-B03E-4210-87CC-F54BD6A4269B}" dt="2021-11-12T11:05:00.810" v="108" actId="1076"/>
          <ac:grpSpMkLst>
            <pc:docMk/>
            <pc:sldMk cId="2949921982" sldId="473"/>
            <ac:grpSpMk id="28" creationId="{00000000-0000-0000-0000-000000000000}"/>
          </ac:grpSpMkLst>
        </pc:grpChg>
        <pc:picChg chg="mod">
          <ac:chgData name="Myriam Mazoyer" userId="d0bf6b0170908e09" providerId="Windows Live" clId="Web-{3D4F41C6-B03E-4210-87CC-F54BD6A4269B}" dt="2021-11-12T11:05:06.513" v="110" actId="1076"/>
          <ac:picMkLst>
            <pc:docMk/>
            <pc:sldMk cId="2949921982" sldId="473"/>
            <ac:picMk id="4" creationId="{00000000-0000-0000-0000-000000000000}"/>
          </ac:picMkLst>
        </pc:picChg>
      </pc:sldChg>
      <pc:sldChg chg="ord">
        <pc:chgData name="Myriam Mazoyer" userId="d0bf6b0170908e09" providerId="Windows Live" clId="Web-{3D4F41C6-B03E-4210-87CC-F54BD6A4269B}" dt="2021-11-12T11:05:46.655" v="115"/>
        <pc:sldMkLst>
          <pc:docMk/>
          <pc:sldMk cId="2951757742" sldId="481"/>
        </pc:sldMkLst>
      </pc:sldChg>
      <pc:sldChg chg="ord">
        <pc:chgData name="Myriam Mazoyer" userId="d0bf6b0170908e09" providerId="Windows Live" clId="Web-{3D4F41C6-B03E-4210-87CC-F54BD6A4269B}" dt="2021-11-12T11:05:46.655" v="114"/>
        <pc:sldMkLst>
          <pc:docMk/>
          <pc:sldMk cId="3456221810" sldId="482"/>
        </pc:sldMkLst>
      </pc:sldChg>
      <pc:sldChg chg="ord">
        <pc:chgData name="Myriam Mazoyer" userId="d0bf6b0170908e09" providerId="Windows Live" clId="Web-{3D4F41C6-B03E-4210-87CC-F54BD6A4269B}" dt="2021-11-12T11:05:46.655" v="113"/>
        <pc:sldMkLst>
          <pc:docMk/>
          <pc:sldMk cId="2930535937" sldId="483"/>
        </pc:sldMkLst>
      </pc:sldChg>
      <pc:sldChg chg="ord">
        <pc:chgData name="Myriam Mazoyer" userId="d0bf6b0170908e09" providerId="Windows Live" clId="Web-{3D4F41C6-B03E-4210-87CC-F54BD6A4269B}" dt="2021-11-12T11:05:46.655" v="116"/>
        <pc:sldMkLst>
          <pc:docMk/>
          <pc:sldMk cId="2720052679" sldId="484"/>
        </pc:sldMkLst>
      </pc:sldChg>
      <pc:sldChg chg="modSp">
        <pc:chgData name="Myriam Mazoyer" userId="d0bf6b0170908e09" providerId="Windows Live" clId="Web-{3D4F41C6-B03E-4210-87CC-F54BD6A4269B}" dt="2021-11-12T11:07:04.500" v="121" actId="1076"/>
        <pc:sldMkLst>
          <pc:docMk/>
          <pc:sldMk cId="1310227032" sldId="492"/>
        </pc:sldMkLst>
        <pc:spChg chg="mod">
          <ac:chgData name="Myriam Mazoyer" userId="d0bf6b0170908e09" providerId="Windows Live" clId="Web-{3D4F41C6-B03E-4210-87CC-F54BD6A4269B}" dt="2021-11-12T11:07:04.500" v="121" actId="1076"/>
          <ac:spMkLst>
            <pc:docMk/>
            <pc:sldMk cId="1310227032" sldId="492"/>
            <ac:spMk id="3" creationId="{00000000-0000-0000-0000-000000000000}"/>
          </ac:spMkLst>
        </pc:spChg>
      </pc:sldChg>
      <pc:sldChg chg="modSp">
        <pc:chgData name="Myriam Mazoyer" userId="d0bf6b0170908e09" providerId="Windows Live" clId="Web-{3D4F41C6-B03E-4210-87CC-F54BD6A4269B}" dt="2021-11-12T11:06:51.781" v="120" actId="1076"/>
        <pc:sldMkLst>
          <pc:docMk/>
          <pc:sldMk cId="2626706686" sldId="493"/>
        </pc:sldMkLst>
        <pc:spChg chg="mod">
          <ac:chgData name="Myriam Mazoyer" userId="d0bf6b0170908e09" providerId="Windows Live" clId="Web-{3D4F41C6-B03E-4210-87CC-F54BD6A4269B}" dt="2021-11-12T11:06:51.781" v="120" actId="1076"/>
          <ac:spMkLst>
            <pc:docMk/>
            <pc:sldMk cId="2626706686" sldId="493"/>
            <ac:spMk id="3" creationId="{00000000-0000-0000-0000-000000000000}"/>
          </ac:spMkLst>
        </pc:spChg>
      </pc:sldChg>
      <pc:sldChg chg="modSp">
        <pc:chgData name="Myriam Mazoyer" userId="d0bf6b0170908e09" providerId="Windows Live" clId="Web-{3D4F41C6-B03E-4210-87CC-F54BD6A4269B}" dt="2021-11-12T11:06:41.891" v="119" actId="1076"/>
        <pc:sldMkLst>
          <pc:docMk/>
          <pc:sldMk cId="3565824094" sldId="494"/>
        </pc:sldMkLst>
        <pc:spChg chg="mod">
          <ac:chgData name="Myriam Mazoyer" userId="d0bf6b0170908e09" providerId="Windows Live" clId="Web-{3D4F41C6-B03E-4210-87CC-F54BD6A4269B}" dt="2021-11-12T11:06:41.891" v="119" actId="1076"/>
          <ac:spMkLst>
            <pc:docMk/>
            <pc:sldMk cId="3565824094" sldId="494"/>
            <ac:spMk id="12" creationId="{7C7C1B16-B3A7-4B7C-8399-6CF1CFEE5749}"/>
          </ac:spMkLst>
        </pc:spChg>
      </pc:sldChg>
      <pc:sldChg chg="modSp">
        <pc:chgData name="Myriam Mazoyer" userId="d0bf6b0170908e09" providerId="Windows Live" clId="Web-{3D4F41C6-B03E-4210-87CC-F54BD6A4269B}" dt="2021-11-12T11:07:41.376" v="129" actId="1076"/>
        <pc:sldMkLst>
          <pc:docMk/>
          <pc:sldMk cId="190898784" sldId="495"/>
        </pc:sldMkLst>
        <pc:spChg chg="mod">
          <ac:chgData name="Myriam Mazoyer" userId="d0bf6b0170908e09" providerId="Windows Live" clId="Web-{3D4F41C6-B03E-4210-87CC-F54BD6A4269B}" dt="2021-11-12T11:06:29.672" v="117" actId="1076"/>
          <ac:spMkLst>
            <pc:docMk/>
            <pc:sldMk cId="190898784" sldId="495"/>
            <ac:spMk id="3" creationId="{00000000-0000-0000-0000-000000000000}"/>
          </ac:spMkLst>
        </pc:spChg>
        <pc:spChg chg="mod">
          <ac:chgData name="Myriam Mazoyer" userId="d0bf6b0170908e09" providerId="Windows Live" clId="Web-{3D4F41C6-B03E-4210-87CC-F54BD6A4269B}" dt="2021-11-12T11:07:35.720" v="128" actId="14100"/>
          <ac:spMkLst>
            <pc:docMk/>
            <pc:sldMk cId="190898784" sldId="495"/>
            <ac:spMk id="4" creationId="{00000000-0000-0000-0000-000000000000}"/>
          </ac:spMkLst>
        </pc:spChg>
        <pc:spChg chg="mod">
          <ac:chgData name="Myriam Mazoyer" userId="d0bf6b0170908e09" providerId="Windows Live" clId="Web-{3D4F41C6-B03E-4210-87CC-F54BD6A4269B}" dt="2021-11-12T11:07:41.376" v="129" actId="1076"/>
          <ac:spMkLst>
            <pc:docMk/>
            <pc:sldMk cId="190898784" sldId="495"/>
            <ac:spMk id="11" creationId="{00000000-0000-0000-0000-000000000000}"/>
          </ac:spMkLst>
        </pc:spChg>
        <pc:picChg chg="mod">
          <ac:chgData name="Myriam Mazoyer" userId="d0bf6b0170908e09" providerId="Windows Live" clId="Web-{3D4F41C6-B03E-4210-87CC-F54BD6A4269B}" dt="2021-11-12T11:07:21.407" v="126" actId="1076"/>
          <ac:picMkLst>
            <pc:docMk/>
            <pc:sldMk cId="190898784" sldId="495"/>
            <ac:picMk id="8" creationId="{00000000-0000-0000-0000-000000000000}"/>
          </ac:picMkLst>
        </pc:picChg>
      </pc:sldChg>
      <pc:sldChg chg="del">
        <pc:chgData name="Myriam Mazoyer" userId="d0bf6b0170908e09" providerId="Windows Live" clId="Web-{3D4F41C6-B03E-4210-87CC-F54BD6A4269B}" dt="2021-11-12T10:58:23.536" v="84"/>
        <pc:sldMkLst>
          <pc:docMk/>
          <pc:sldMk cId="475634916" sldId="503"/>
        </pc:sldMkLst>
      </pc:sldChg>
      <pc:sldChg chg="addSp modSp add ord">
        <pc:chgData name="Myriam Mazoyer" userId="d0bf6b0170908e09" providerId="Windows Live" clId="Web-{3D4F41C6-B03E-4210-87CC-F54BD6A4269B}" dt="2021-11-12T10:58:20.332" v="83" actId="20577"/>
        <pc:sldMkLst>
          <pc:docMk/>
          <pc:sldMk cId="2040153074" sldId="504"/>
        </pc:sldMkLst>
        <pc:spChg chg="mod">
          <ac:chgData name="Myriam Mazoyer" userId="d0bf6b0170908e09" providerId="Windows Live" clId="Web-{3D4F41C6-B03E-4210-87CC-F54BD6A4269B}" dt="2021-11-12T10:58:20.332" v="83" actId="20577"/>
          <ac:spMkLst>
            <pc:docMk/>
            <pc:sldMk cId="2040153074" sldId="504"/>
            <ac:spMk id="2" creationId="{00000000-0000-0000-0000-000000000000}"/>
          </ac:spMkLst>
        </pc:spChg>
        <pc:spChg chg="mod">
          <ac:chgData name="Myriam Mazoyer" userId="d0bf6b0170908e09" providerId="Windows Live" clId="Web-{3D4F41C6-B03E-4210-87CC-F54BD6A4269B}" dt="2021-11-12T10:58:01.145" v="81" actId="1076"/>
          <ac:spMkLst>
            <pc:docMk/>
            <pc:sldMk cId="2040153074" sldId="504"/>
            <ac:spMk id="3" creationId="{00000000-0000-0000-0000-000000000000}"/>
          </ac:spMkLst>
        </pc:spChg>
        <pc:spChg chg="mod">
          <ac:chgData name="Myriam Mazoyer" userId="d0bf6b0170908e09" providerId="Windows Live" clId="Web-{3D4F41C6-B03E-4210-87CC-F54BD6A4269B}" dt="2021-11-12T10:57:00.596" v="76" actId="1076"/>
          <ac:spMkLst>
            <pc:docMk/>
            <pc:sldMk cId="2040153074" sldId="504"/>
            <ac:spMk id="4" creationId="{00000000-0000-0000-0000-000000000000}"/>
          </ac:spMkLst>
        </pc:spChg>
        <pc:picChg chg="add mod">
          <ac:chgData name="Myriam Mazoyer" userId="d0bf6b0170908e09" providerId="Windows Live" clId="Web-{3D4F41C6-B03E-4210-87CC-F54BD6A4269B}" dt="2021-11-12T10:57:06.440" v="78" actId="1076"/>
          <ac:picMkLst>
            <pc:docMk/>
            <pc:sldMk cId="2040153074" sldId="504"/>
            <ac:picMk id="5" creationId="{A03F47B0-AAB4-436C-9A17-F71BB94ADD68}"/>
          </ac:picMkLst>
        </pc:picChg>
        <pc:picChg chg="mod">
          <ac:chgData name="Myriam Mazoyer" userId="d0bf6b0170908e09" providerId="Windows Live" clId="Web-{3D4F41C6-B03E-4210-87CC-F54BD6A4269B}" dt="2021-11-12T10:56:52.393" v="73" actId="14100"/>
          <ac:picMkLst>
            <pc:docMk/>
            <pc:sldMk cId="2040153074" sldId="504"/>
            <ac:picMk id="8" creationId="{00000000-0000-0000-0000-000000000000}"/>
          </ac:picMkLst>
        </pc:picChg>
      </pc:sldChg>
      <pc:sldChg chg="add del">
        <pc:chgData name="Myriam Mazoyer" userId="d0bf6b0170908e09" providerId="Windows Live" clId="Web-{3D4F41C6-B03E-4210-87CC-F54BD6A4269B}" dt="2021-11-12T10:56:24.908" v="69"/>
        <pc:sldMkLst>
          <pc:docMk/>
          <pc:sldMk cId="3883034489" sldId="505"/>
        </pc:sldMkLst>
      </pc:sldChg>
      <pc:sldChg chg="add del">
        <pc:chgData name="Myriam Mazoyer" userId="d0bf6b0170908e09" providerId="Windows Live" clId="Web-{3D4F41C6-B03E-4210-87CC-F54BD6A4269B}" dt="2021-11-12T10:56:23.627" v="68"/>
        <pc:sldMkLst>
          <pc:docMk/>
          <pc:sldMk cId="2365476177" sldId="506"/>
        </pc:sldMkLst>
      </pc:sldChg>
      <pc:sldChg chg="add del">
        <pc:chgData name="Myriam Mazoyer" userId="d0bf6b0170908e09" providerId="Windows Live" clId="Web-{3D4F41C6-B03E-4210-87CC-F54BD6A4269B}" dt="2021-11-12T10:56:23.111" v="67"/>
        <pc:sldMkLst>
          <pc:docMk/>
          <pc:sldMk cId="1923062906" sldId="507"/>
        </pc:sldMkLst>
      </pc:sldChg>
      <pc:sldChg chg="add del">
        <pc:chgData name="Myriam Mazoyer" userId="d0bf6b0170908e09" providerId="Windows Live" clId="Web-{3D4F41C6-B03E-4210-87CC-F54BD6A4269B}" dt="2021-11-12T10:56:22.267" v="66"/>
        <pc:sldMkLst>
          <pc:docMk/>
          <pc:sldMk cId="1801209454" sldId="508"/>
        </pc:sldMkLst>
      </pc:sldChg>
      <pc:sldChg chg="add del">
        <pc:chgData name="Myriam Mazoyer" userId="d0bf6b0170908e09" providerId="Windows Live" clId="Web-{3D4F41C6-B03E-4210-87CC-F54BD6A4269B}" dt="2021-11-12T10:56:20.767" v="65"/>
        <pc:sldMkLst>
          <pc:docMk/>
          <pc:sldMk cId="2524447616" sldId="509"/>
        </pc:sldMkLst>
      </pc:sldChg>
      <pc:sldChg chg="add del">
        <pc:chgData name="Myriam Mazoyer" userId="d0bf6b0170908e09" providerId="Windows Live" clId="Web-{3D4F41C6-B03E-4210-87CC-F54BD6A4269B}" dt="2021-11-12T10:56:20.220" v="64"/>
        <pc:sldMkLst>
          <pc:docMk/>
          <pc:sldMk cId="1222329968" sldId="510"/>
        </pc:sldMkLst>
      </pc:sldChg>
      <pc:sldChg chg="add del">
        <pc:chgData name="Myriam Mazoyer" userId="d0bf6b0170908e09" providerId="Windows Live" clId="Web-{3D4F41C6-B03E-4210-87CC-F54BD6A4269B}" dt="2021-11-12T10:56:19.252" v="63"/>
        <pc:sldMkLst>
          <pc:docMk/>
          <pc:sldMk cId="3917504101" sldId="511"/>
        </pc:sldMkLst>
      </pc:sldChg>
      <pc:sldChg chg="add del">
        <pc:chgData name="Myriam Mazoyer" userId="d0bf6b0170908e09" providerId="Windows Live" clId="Web-{3D4F41C6-B03E-4210-87CC-F54BD6A4269B}" dt="2021-11-12T10:56:18.580" v="62"/>
        <pc:sldMkLst>
          <pc:docMk/>
          <pc:sldMk cId="3161356700" sldId="512"/>
        </pc:sldMkLst>
      </pc:sldChg>
      <pc:sldChg chg="add del">
        <pc:chgData name="Myriam Mazoyer" userId="d0bf6b0170908e09" providerId="Windows Live" clId="Web-{3D4F41C6-B03E-4210-87CC-F54BD6A4269B}" dt="2021-11-12T10:56:18.189" v="61"/>
        <pc:sldMkLst>
          <pc:docMk/>
          <pc:sldMk cId="719468327" sldId="513"/>
        </pc:sldMkLst>
      </pc:sldChg>
      <pc:sldChg chg="add del">
        <pc:chgData name="Myriam Mazoyer" userId="d0bf6b0170908e09" providerId="Windows Live" clId="Web-{3D4F41C6-B03E-4210-87CC-F54BD6A4269B}" dt="2021-11-12T10:56:16.970" v="60"/>
        <pc:sldMkLst>
          <pc:docMk/>
          <pc:sldMk cId="1975367136" sldId="514"/>
        </pc:sldMkLst>
      </pc:sldChg>
      <pc:sldChg chg="add del">
        <pc:chgData name="Myriam Mazoyer" userId="d0bf6b0170908e09" providerId="Windows Live" clId="Web-{3D4F41C6-B03E-4210-87CC-F54BD6A4269B}" dt="2021-11-12T10:56:16.127" v="59"/>
        <pc:sldMkLst>
          <pc:docMk/>
          <pc:sldMk cId="3862257659" sldId="515"/>
        </pc:sldMkLst>
      </pc:sldChg>
      <pc:sldChg chg="add del">
        <pc:chgData name="Myriam Mazoyer" userId="d0bf6b0170908e09" providerId="Windows Live" clId="Web-{3D4F41C6-B03E-4210-87CC-F54BD6A4269B}" dt="2021-11-12T10:56:15.002" v="58"/>
        <pc:sldMkLst>
          <pc:docMk/>
          <pc:sldMk cId="797865643" sldId="516"/>
        </pc:sldMkLst>
      </pc:sldChg>
      <pc:sldChg chg="add del">
        <pc:chgData name="Myriam Mazoyer" userId="d0bf6b0170908e09" providerId="Windows Live" clId="Web-{3D4F41C6-B03E-4210-87CC-F54BD6A4269B}" dt="2021-11-12T10:56:14.361" v="57"/>
        <pc:sldMkLst>
          <pc:docMk/>
          <pc:sldMk cId="2242617607" sldId="517"/>
        </pc:sldMkLst>
      </pc:sldChg>
      <pc:sldChg chg="add del">
        <pc:chgData name="Myriam Mazoyer" userId="d0bf6b0170908e09" providerId="Windows Live" clId="Web-{3D4F41C6-B03E-4210-87CC-F54BD6A4269B}" dt="2021-11-12T10:56:12.923" v="56"/>
        <pc:sldMkLst>
          <pc:docMk/>
          <pc:sldMk cId="1452165584" sldId="518"/>
        </pc:sldMkLst>
      </pc:sldChg>
      <pc:sldChg chg="add">
        <pc:chgData name="Myriam Mazoyer" userId="d0bf6b0170908e09" providerId="Windows Live" clId="Web-{3D4F41C6-B03E-4210-87CC-F54BD6A4269B}" dt="2021-11-12T10:53:48.201" v="15"/>
        <pc:sldMkLst>
          <pc:docMk/>
          <pc:sldMk cId="1904545355" sldId="519"/>
        </pc:sldMkLst>
      </pc:sldChg>
      <pc:sldChg chg="modSp add">
        <pc:chgData name="Myriam Mazoyer" userId="d0bf6b0170908e09" providerId="Windows Live" clId="Web-{3D4F41C6-B03E-4210-87CC-F54BD6A4269B}" dt="2021-11-12T11:10:58.412" v="154" actId="1076"/>
        <pc:sldMkLst>
          <pc:docMk/>
          <pc:sldMk cId="133468734" sldId="520"/>
        </pc:sldMkLst>
        <pc:spChg chg="mod">
          <ac:chgData name="Myriam Mazoyer" userId="d0bf6b0170908e09" providerId="Windows Live" clId="Web-{3D4F41C6-B03E-4210-87CC-F54BD6A4269B}" dt="2021-11-12T11:10:42.849" v="152" actId="20577"/>
          <ac:spMkLst>
            <pc:docMk/>
            <pc:sldMk cId="133468734" sldId="520"/>
            <ac:spMk id="5" creationId="{00000000-0000-0000-0000-000000000000}"/>
          </ac:spMkLst>
        </pc:spChg>
        <pc:spChg chg="mod">
          <ac:chgData name="Myriam Mazoyer" userId="d0bf6b0170908e09" providerId="Windows Live" clId="Web-{3D4F41C6-B03E-4210-87CC-F54BD6A4269B}" dt="2021-11-12T11:10:58.412" v="154" actId="1076"/>
          <ac:spMkLst>
            <pc:docMk/>
            <pc:sldMk cId="133468734" sldId="520"/>
            <ac:spMk id="8" creationId="{00000000-0000-0000-0000-000000000000}"/>
          </ac:spMkLst>
        </pc:spChg>
      </pc:sldChg>
      <pc:sldChg chg="modSp add">
        <pc:chgData name="Myriam Mazoyer" userId="d0bf6b0170908e09" providerId="Windows Live" clId="Web-{3D4F41C6-B03E-4210-87CC-F54BD6A4269B}" dt="2021-11-12T11:10:32.630" v="151" actId="20577"/>
        <pc:sldMkLst>
          <pc:docMk/>
          <pc:sldMk cId="2236043438" sldId="521"/>
        </pc:sldMkLst>
        <pc:spChg chg="mod">
          <ac:chgData name="Myriam Mazoyer" userId="d0bf6b0170908e09" providerId="Windows Live" clId="Web-{3D4F41C6-B03E-4210-87CC-F54BD6A4269B}" dt="2021-11-12T11:08:19.643" v="131" actId="20577"/>
          <ac:spMkLst>
            <pc:docMk/>
            <pc:sldMk cId="2236043438" sldId="521"/>
            <ac:spMk id="3" creationId="{00000000-0000-0000-0000-000000000000}"/>
          </ac:spMkLst>
        </pc:spChg>
        <pc:spChg chg="mod">
          <ac:chgData name="Myriam Mazoyer" userId="d0bf6b0170908e09" providerId="Windows Live" clId="Web-{3D4F41C6-B03E-4210-87CC-F54BD6A4269B}" dt="2021-11-12T11:09:16.613" v="141" actId="1076"/>
          <ac:spMkLst>
            <pc:docMk/>
            <pc:sldMk cId="2236043438" sldId="521"/>
            <ac:spMk id="8" creationId="{00000000-0000-0000-0000-000000000000}"/>
          </ac:spMkLst>
        </pc:spChg>
        <pc:spChg chg="mod">
          <ac:chgData name="Myriam Mazoyer" userId="d0bf6b0170908e09" providerId="Windows Live" clId="Web-{3D4F41C6-B03E-4210-87CC-F54BD6A4269B}" dt="2021-11-12T11:09:21.550" v="142" actId="20577"/>
          <ac:spMkLst>
            <pc:docMk/>
            <pc:sldMk cId="2236043438" sldId="521"/>
            <ac:spMk id="17" creationId="{00000000-0000-0000-0000-000000000000}"/>
          </ac:spMkLst>
        </pc:spChg>
        <pc:spChg chg="mod">
          <ac:chgData name="Myriam Mazoyer" userId="d0bf6b0170908e09" providerId="Windows Live" clId="Web-{3D4F41C6-B03E-4210-87CC-F54BD6A4269B}" dt="2021-11-12T11:10:06.348" v="150" actId="20577"/>
          <ac:spMkLst>
            <pc:docMk/>
            <pc:sldMk cId="2236043438" sldId="521"/>
            <ac:spMk id="20" creationId="{00000000-0000-0000-0000-000000000000}"/>
          </ac:spMkLst>
        </pc:spChg>
        <pc:spChg chg="mod">
          <ac:chgData name="Myriam Mazoyer" userId="d0bf6b0170908e09" providerId="Windows Live" clId="Web-{3D4F41C6-B03E-4210-87CC-F54BD6A4269B}" dt="2021-11-12T11:09:29.051" v="145" actId="14100"/>
          <ac:spMkLst>
            <pc:docMk/>
            <pc:sldMk cId="2236043438" sldId="521"/>
            <ac:spMk id="23" creationId="{00000000-0000-0000-0000-000000000000}"/>
          </ac:spMkLst>
        </pc:spChg>
        <pc:spChg chg="mod">
          <ac:chgData name="Myriam Mazoyer" userId="d0bf6b0170908e09" providerId="Windows Live" clId="Web-{3D4F41C6-B03E-4210-87CC-F54BD6A4269B}" dt="2021-11-12T11:10:32.630" v="151" actId="20577"/>
          <ac:spMkLst>
            <pc:docMk/>
            <pc:sldMk cId="2236043438" sldId="521"/>
            <ac:spMk id="26" creationId="{00000000-0000-0000-0000-000000000000}"/>
          </ac:spMkLst>
        </pc:spChg>
      </pc:sldChg>
      <pc:sldChg chg="add">
        <pc:chgData name="Myriam Mazoyer" userId="d0bf6b0170908e09" providerId="Windows Live" clId="Web-{3D4F41C6-B03E-4210-87CC-F54BD6A4269B}" dt="2021-11-12T10:53:48.545" v="18"/>
        <pc:sldMkLst>
          <pc:docMk/>
          <pc:sldMk cId="1889915311" sldId="522"/>
        </pc:sldMkLst>
      </pc:sldChg>
      <pc:sldChg chg="add">
        <pc:chgData name="Myriam Mazoyer" userId="d0bf6b0170908e09" providerId="Windows Live" clId="Web-{3D4F41C6-B03E-4210-87CC-F54BD6A4269B}" dt="2021-11-12T10:53:48.639" v="19"/>
        <pc:sldMkLst>
          <pc:docMk/>
          <pc:sldMk cId="2420688286" sldId="523"/>
        </pc:sldMkLst>
      </pc:sldChg>
      <pc:sldChg chg="add">
        <pc:chgData name="Myriam Mazoyer" userId="d0bf6b0170908e09" providerId="Windows Live" clId="Web-{3D4F41C6-B03E-4210-87CC-F54BD6A4269B}" dt="2021-11-12T10:53:48.748" v="20"/>
        <pc:sldMkLst>
          <pc:docMk/>
          <pc:sldMk cId="1285529641" sldId="524"/>
        </pc:sldMkLst>
      </pc:sldChg>
      <pc:sldChg chg="add">
        <pc:chgData name="Myriam Mazoyer" userId="d0bf6b0170908e09" providerId="Windows Live" clId="Web-{3D4F41C6-B03E-4210-87CC-F54BD6A4269B}" dt="2021-11-12T10:53:48.905" v="21"/>
        <pc:sldMkLst>
          <pc:docMk/>
          <pc:sldMk cId="3957505798" sldId="525"/>
        </pc:sldMkLst>
      </pc:sldChg>
      <pc:sldChg chg="add">
        <pc:chgData name="Myriam Mazoyer" userId="d0bf6b0170908e09" providerId="Windows Live" clId="Web-{3D4F41C6-B03E-4210-87CC-F54BD6A4269B}" dt="2021-11-12T10:53:49.030" v="22"/>
        <pc:sldMkLst>
          <pc:docMk/>
          <pc:sldMk cId="3269503462" sldId="526"/>
        </pc:sldMkLst>
      </pc:sldChg>
      <pc:sldChg chg="add">
        <pc:chgData name="Myriam Mazoyer" userId="d0bf6b0170908e09" providerId="Windows Live" clId="Web-{3D4F41C6-B03E-4210-87CC-F54BD6A4269B}" dt="2021-11-12T10:53:49.155" v="23"/>
        <pc:sldMkLst>
          <pc:docMk/>
          <pc:sldMk cId="523864318" sldId="527"/>
        </pc:sldMkLst>
      </pc:sldChg>
      <pc:sldChg chg="add">
        <pc:chgData name="Myriam Mazoyer" userId="d0bf6b0170908e09" providerId="Windows Live" clId="Web-{3D4F41C6-B03E-4210-87CC-F54BD6A4269B}" dt="2021-11-12T10:53:49.248" v="24"/>
        <pc:sldMkLst>
          <pc:docMk/>
          <pc:sldMk cId="731918013" sldId="528"/>
        </pc:sldMkLst>
      </pc:sldChg>
      <pc:sldChg chg="modSp add">
        <pc:chgData name="Myriam Mazoyer" userId="d0bf6b0170908e09" providerId="Windows Live" clId="Web-{3D4F41C6-B03E-4210-87CC-F54BD6A4269B}" dt="2021-11-12T10:55:43.454" v="55" actId="20577"/>
        <pc:sldMkLst>
          <pc:docMk/>
          <pc:sldMk cId="2772791771" sldId="529"/>
        </pc:sldMkLst>
        <pc:spChg chg="mod">
          <ac:chgData name="Myriam Mazoyer" userId="d0bf6b0170908e09" providerId="Windows Live" clId="Web-{3D4F41C6-B03E-4210-87CC-F54BD6A4269B}" dt="2021-11-12T10:55:43.454" v="55" actId="20577"/>
          <ac:spMkLst>
            <pc:docMk/>
            <pc:sldMk cId="2772791771" sldId="529"/>
            <ac:spMk id="32" creationId="{00000000-0000-0000-0000-000000000000}"/>
          </ac:spMkLst>
        </pc:spChg>
      </pc:sldChg>
      <pc:sldChg chg="add">
        <pc:chgData name="Myriam Mazoyer" userId="d0bf6b0170908e09" providerId="Windows Live" clId="Web-{3D4F41C6-B03E-4210-87CC-F54BD6A4269B}" dt="2021-11-12T10:53:49.467" v="26"/>
        <pc:sldMkLst>
          <pc:docMk/>
          <pc:sldMk cId="3587521104" sldId="530"/>
        </pc:sldMkLst>
      </pc:sldChg>
      <pc:sldChg chg="add">
        <pc:chgData name="Myriam Mazoyer" userId="d0bf6b0170908e09" providerId="Windows Live" clId="Web-{3D4F41C6-B03E-4210-87CC-F54BD6A4269B}" dt="2021-11-12T10:53:49.623" v="27"/>
        <pc:sldMkLst>
          <pc:docMk/>
          <pc:sldMk cId="1215042529" sldId="531"/>
        </pc:sldMkLst>
      </pc:sldChg>
      <pc:sldChg chg="modSp add ord">
        <pc:chgData name="Myriam Mazoyer" userId="d0bf6b0170908e09" providerId="Windows Live" clId="Web-{3D4F41C6-B03E-4210-87CC-F54BD6A4269B}" dt="2021-11-12T10:59:20.099" v="88" actId="14100"/>
        <pc:sldMkLst>
          <pc:docMk/>
          <pc:sldMk cId="87165812" sldId="532"/>
        </pc:sldMkLst>
        <pc:spChg chg="mod">
          <ac:chgData name="Myriam Mazoyer" userId="d0bf6b0170908e09" providerId="Windows Live" clId="Web-{3D4F41C6-B03E-4210-87CC-F54BD6A4269B}" dt="2021-11-12T10:58:59.005" v="87" actId="20577"/>
          <ac:spMkLst>
            <pc:docMk/>
            <pc:sldMk cId="87165812" sldId="532"/>
            <ac:spMk id="11" creationId="{00000000-0000-0000-0000-000000000000}"/>
          </ac:spMkLst>
        </pc:spChg>
        <pc:spChg chg="mod">
          <ac:chgData name="Myriam Mazoyer" userId="d0bf6b0170908e09" providerId="Windows Live" clId="Web-{3D4F41C6-B03E-4210-87CC-F54BD6A4269B}" dt="2021-11-12T10:58:45.630" v="85" actId="20577"/>
          <ac:spMkLst>
            <pc:docMk/>
            <pc:sldMk cId="87165812" sldId="532"/>
            <ac:spMk id="13" creationId="{00000000-0000-0000-0000-000000000000}"/>
          </ac:spMkLst>
        </pc:spChg>
        <pc:picChg chg="mod">
          <ac:chgData name="Myriam Mazoyer" userId="d0bf6b0170908e09" providerId="Windows Live" clId="Web-{3D4F41C6-B03E-4210-87CC-F54BD6A4269B}" dt="2021-11-12T10:59:20.099" v="88" actId="14100"/>
          <ac:picMkLst>
            <pc:docMk/>
            <pc:sldMk cId="87165812" sldId="532"/>
            <ac:picMk id="5" creationId="{00000000-0000-0000-0000-000000000000}"/>
          </ac:picMkLst>
        </pc:picChg>
      </pc:sldChg>
      <pc:sldChg chg="add">
        <pc:chgData name="Myriam Mazoyer" userId="d0bf6b0170908e09" providerId="Windows Live" clId="Web-{3D4F41C6-B03E-4210-87CC-F54BD6A4269B}" dt="2021-11-12T10:53:49.826" v="29"/>
        <pc:sldMkLst>
          <pc:docMk/>
          <pc:sldMk cId="1481840400" sldId="533"/>
        </pc:sldMkLst>
      </pc:sldChg>
      <pc:sldChg chg="add">
        <pc:chgData name="Myriam Mazoyer" userId="d0bf6b0170908e09" providerId="Windows Live" clId="Web-{3D4F41C6-B03E-4210-87CC-F54BD6A4269B}" dt="2021-11-12T10:53:49.858" v="30"/>
        <pc:sldMkLst>
          <pc:docMk/>
          <pc:sldMk cId="2943669684" sldId="534"/>
        </pc:sldMkLst>
      </pc:sldChg>
      <pc:sldChg chg="add">
        <pc:chgData name="Myriam Mazoyer" userId="d0bf6b0170908e09" providerId="Windows Live" clId="Web-{3D4F41C6-B03E-4210-87CC-F54BD6A4269B}" dt="2021-11-12T10:53:49.967" v="31"/>
        <pc:sldMkLst>
          <pc:docMk/>
          <pc:sldMk cId="2788476564" sldId="535"/>
        </pc:sldMkLst>
      </pc:sldChg>
      <pc:sldChg chg="add">
        <pc:chgData name="Myriam Mazoyer" userId="d0bf6b0170908e09" providerId="Windows Live" clId="Web-{3D4F41C6-B03E-4210-87CC-F54BD6A4269B}" dt="2021-11-12T10:53:50.045" v="32"/>
        <pc:sldMkLst>
          <pc:docMk/>
          <pc:sldMk cId="3373878128" sldId="536"/>
        </pc:sldMkLst>
      </pc:sldChg>
      <pc:sldChg chg="add">
        <pc:chgData name="Myriam Mazoyer" userId="d0bf6b0170908e09" providerId="Windows Live" clId="Web-{3D4F41C6-B03E-4210-87CC-F54BD6A4269B}" dt="2021-11-12T10:53:50.108" v="33"/>
        <pc:sldMkLst>
          <pc:docMk/>
          <pc:sldMk cId="2272712129" sldId="537"/>
        </pc:sldMkLst>
      </pc:sldChg>
      <pc:sldChg chg="modSp add">
        <pc:chgData name="Myriam Mazoyer" userId="d0bf6b0170908e09" providerId="Windows Live" clId="Web-{3D4F41C6-B03E-4210-87CC-F54BD6A4269B}" dt="2021-11-12T10:54:43.687" v="53" actId="20577"/>
        <pc:sldMkLst>
          <pc:docMk/>
          <pc:sldMk cId="2498077719" sldId="538"/>
        </pc:sldMkLst>
        <pc:spChg chg="mod">
          <ac:chgData name="Myriam Mazoyer" userId="d0bf6b0170908e09" providerId="Windows Live" clId="Web-{3D4F41C6-B03E-4210-87CC-F54BD6A4269B}" dt="2021-11-12T10:54:43.687" v="53" actId="20577"/>
          <ac:spMkLst>
            <pc:docMk/>
            <pc:sldMk cId="2498077719" sldId="538"/>
            <ac:spMk id="7" creationId="{00000000-0000-0000-0000-000000000000}"/>
          </ac:spMkLst>
        </pc:spChg>
      </pc:sldChg>
      <pc:sldMasterChg chg="addSldLayout modSldLayout">
        <pc:chgData name="Myriam Mazoyer" userId="d0bf6b0170908e09" providerId="Windows Live" clId="Web-{3D4F41C6-B03E-4210-87CC-F54BD6A4269B}" dt="2021-11-12T10:53:47.420" v="0"/>
        <pc:sldMasterMkLst>
          <pc:docMk/>
          <pc:sldMasterMk cId="0" sldId="2147483648"/>
        </pc:sldMasterMkLst>
        <pc:sldLayoutChg chg="add">
          <pc:chgData name="Myriam Mazoyer" userId="d0bf6b0170908e09" providerId="Windows Live" clId="Web-{3D4F41C6-B03E-4210-87CC-F54BD6A4269B}" dt="2021-11-12T10:53:47.420" v="0"/>
          <pc:sldLayoutMkLst>
            <pc:docMk/>
            <pc:sldMasterMk cId="0" sldId="2147483648"/>
            <pc:sldLayoutMk cId="1793147718" sldId="2147483681"/>
          </pc:sldLayoutMkLst>
        </pc:sldLayoutChg>
        <pc:sldLayoutChg chg="add">
          <pc:chgData name="Myriam Mazoyer" userId="d0bf6b0170908e09" providerId="Windows Live" clId="Web-{3D4F41C6-B03E-4210-87CC-F54BD6A4269B}" dt="2021-11-12T10:53:47.420" v="0"/>
          <pc:sldLayoutMkLst>
            <pc:docMk/>
            <pc:sldMasterMk cId="0" sldId="2147483648"/>
            <pc:sldLayoutMk cId="3254949851" sldId="2147483682"/>
          </pc:sldLayoutMkLst>
        </pc:sldLayoutChg>
        <pc:sldLayoutChg chg="add">
          <pc:chgData name="Myriam Mazoyer" userId="d0bf6b0170908e09" providerId="Windows Live" clId="Web-{3D4F41C6-B03E-4210-87CC-F54BD6A4269B}" dt="2021-11-12T10:53:47.420" v="0"/>
          <pc:sldLayoutMkLst>
            <pc:docMk/>
            <pc:sldMasterMk cId="0" sldId="2147483648"/>
            <pc:sldLayoutMk cId="3595611229" sldId="2147483683"/>
          </pc:sldLayoutMkLst>
        </pc:sldLayoutChg>
        <pc:sldLayoutChg chg="replId">
          <pc:chgData name="Myriam Mazoyer" userId="d0bf6b0170908e09" providerId="Windows Live" clId="Web-{3D4F41C6-B03E-4210-87CC-F54BD6A4269B}" dt="2021-11-12T10:53:47.420" v="0"/>
          <pc:sldLayoutMkLst>
            <pc:docMk/>
            <pc:sldMasterMk cId="0" sldId="2147483648"/>
            <pc:sldLayoutMk cId="1223892758" sldId="2147483684"/>
          </pc:sldLayoutMkLst>
        </pc:sldLayoutChg>
      </pc:sldMasterChg>
    </pc:docChg>
  </pc:docChgLst>
  <pc:docChgLst>
    <pc:chgData name="Myriam Mazoyer" userId="d0bf6b0170908e09" providerId="Windows Live" clId="Web-{79DCFC91-AD9D-449D-8694-F80D2B23E125}"/>
    <pc:docChg chg="addSld delSld modSld modSection">
      <pc:chgData name="Myriam Mazoyer" userId="d0bf6b0170908e09" providerId="Windows Live" clId="Web-{79DCFC91-AD9D-449D-8694-F80D2B23E125}" dt="2021-11-11T17:52:09.305" v="95"/>
      <pc:docMkLst>
        <pc:docMk/>
      </pc:docMkLst>
      <pc:sldChg chg="del">
        <pc:chgData name="Myriam Mazoyer" userId="d0bf6b0170908e09" providerId="Windows Live" clId="Web-{79DCFC91-AD9D-449D-8694-F80D2B23E125}" dt="2021-11-11T17:45:56.357" v="0"/>
        <pc:sldMkLst>
          <pc:docMk/>
          <pc:sldMk cId="674672838" sldId="463"/>
        </pc:sldMkLst>
      </pc:sldChg>
      <pc:sldChg chg="modSp">
        <pc:chgData name="Myriam Mazoyer" userId="d0bf6b0170908e09" providerId="Windows Live" clId="Web-{79DCFC91-AD9D-449D-8694-F80D2B23E125}" dt="2021-11-11T17:46:48.936" v="2" actId="20577"/>
        <pc:sldMkLst>
          <pc:docMk/>
          <pc:sldMk cId="3456221810" sldId="482"/>
        </pc:sldMkLst>
        <pc:spChg chg="mod">
          <ac:chgData name="Myriam Mazoyer" userId="d0bf6b0170908e09" providerId="Windows Live" clId="Web-{79DCFC91-AD9D-449D-8694-F80D2B23E125}" dt="2021-11-11T17:46:48.936" v="2" actId="20577"/>
          <ac:spMkLst>
            <pc:docMk/>
            <pc:sldMk cId="3456221810" sldId="482"/>
            <ac:spMk id="4" creationId="{00000000-0000-0000-0000-000000000000}"/>
          </ac:spMkLst>
        </pc:spChg>
      </pc:sldChg>
      <pc:sldChg chg="modSp">
        <pc:chgData name="Myriam Mazoyer" userId="d0bf6b0170908e09" providerId="Windows Live" clId="Web-{79DCFC91-AD9D-449D-8694-F80D2B23E125}" dt="2021-11-11T17:47:04.218" v="3" actId="20577"/>
        <pc:sldMkLst>
          <pc:docMk/>
          <pc:sldMk cId="1908878790" sldId="488"/>
        </pc:sldMkLst>
        <pc:spChg chg="mod">
          <ac:chgData name="Myriam Mazoyer" userId="d0bf6b0170908e09" providerId="Windows Live" clId="Web-{79DCFC91-AD9D-449D-8694-F80D2B23E125}" dt="2021-11-11T17:47:04.218" v="3" actId="20577"/>
          <ac:spMkLst>
            <pc:docMk/>
            <pc:sldMk cId="1908878790" sldId="488"/>
            <ac:spMk id="2" creationId="{00000000-0000-0000-0000-000000000000}"/>
          </ac:spMkLst>
        </pc:spChg>
      </pc:sldChg>
      <pc:sldChg chg="modSp">
        <pc:chgData name="Myriam Mazoyer" userId="d0bf6b0170908e09" providerId="Windows Live" clId="Web-{79DCFC91-AD9D-449D-8694-F80D2B23E125}" dt="2021-11-11T17:47:22.531" v="18" actId="20577"/>
        <pc:sldMkLst>
          <pc:docMk/>
          <pc:sldMk cId="1879036755" sldId="489"/>
        </pc:sldMkLst>
        <pc:spChg chg="mod">
          <ac:chgData name="Myriam Mazoyer" userId="d0bf6b0170908e09" providerId="Windows Live" clId="Web-{79DCFC91-AD9D-449D-8694-F80D2B23E125}" dt="2021-11-11T17:47:22.531" v="18" actId="20577"/>
          <ac:spMkLst>
            <pc:docMk/>
            <pc:sldMk cId="1879036755" sldId="489"/>
            <ac:spMk id="2" creationId="{00000000-0000-0000-0000-000000000000}"/>
          </ac:spMkLst>
        </pc:spChg>
      </pc:sldChg>
      <pc:sldChg chg="new del">
        <pc:chgData name="Myriam Mazoyer" userId="d0bf6b0170908e09" providerId="Windows Live" clId="Web-{79DCFC91-AD9D-449D-8694-F80D2B23E125}" dt="2021-11-11T17:52:09.305" v="95"/>
        <pc:sldMkLst>
          <pc:docMk/>
          <pc:sldMk cId="3661616936" sldId="502"/>
        </pc:sldMkLst>
      </pc:sldChg>
      <pc:sldChg chg="addSp delSp modSp new">
        <pc:chgData name="Myriam Mazoyer" userId="d0bf6b0170908e09" providerId="Windows Live" clId="Web-{79DCFC91-AD9D-449D-8694-F80D2B23E125}" dt="2021-11-11T17:52:06.742" v="94" actId="1076"/>
        <pc:sldMkLst>
          <pc:docMk/>
          <pc:sldMk cId="475634916" sldId="503"/>
        </pc:sldMkLst>
        <pc:spChg chg="mod">
          <ac:chgData name="Myriam Mazoyer" userId="d0bf6b0170908e09" providerId="Windows Live" clId="Web-{79DCFC91-AD9D-449D-8694-F80D2B23E125}" dt="2021-11-11T17:52:01.570" v="92" actId="20577"/>
          <ac:spMkLst>
            <pc:docMk/>
            <pc:sldMk cId="475634916" sldId="503"/>
            <ac:spMk id="2" creationId="{F2ACD87C-AFD4-41F0-A5B2-02E05679D569}"/>
          </ac:spMkLst>
        </pc:spChg>
        <pc:spChg chg="add del mod">
          <ac:chgData name="Myriam Mazoyer" userId="d0bf6b0170908e09" providerId="Windows Live" clId="Web-{79DCFC91-AD9D-449D-8694-F80D2B23E125}" dt="2021-11-11T17:52:04.133" v="93"/>
          <ac:spMkLst>
            <pc:docMk/>
            <pc:sldMk cId="475634916" sldId="503"/>
            <ac:spMk id="3" creationId="{7DA4BAE3-73F8-4880-8AEB-6E9B259CD4FF}"/>
          </ac:spMkLst>
        </pc:spChg>
        <pc:picChg chg="add mod">
          <ac:chgData name="Myriam Mazoyer" userId="d0bf6b0170908e09" providerId="Windows Live" clId="Web-{79DCFC91-AD9D-449D-8694-F80D2B23E125}" dt="2021-11-11T17:52:06.742" v="94" actId="1076"/>
          <ac:picMkLst>
            <pc:docMk/>
            <pc:sldMk cId="475634916" sldId="503"/>
            <ac:picMk id="4" creationId="{12941B23-02F2-4BEC-BDA8-A87E40F937A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28474-ABFB-424C-ACED-BF7B6BB1E75E}" type="datetimeFigureOut">
              <a:rPr lang="fr-FR" smtClean="0"/>
              <a:t>19/03/2022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C057A-92B2-4340-A644-636DACCAC4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44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C057A-92B2-4340-A644-636DACCAC46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530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C057A-92B2-4340-A644-636DACCAC46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28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C057A-92B2-4340-A644-636DACCAC46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705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C057A-92B2-4340-A644-636DACCAC46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347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C057A-92B2-4340-A644-636DACCAC46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912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re et sous-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5" name="Espace réservé du texte 10"/>
          <p:cNvSpPr>
            <a:spLocks noGrp="1"/>
          </p:cNvSpPr>
          <p:nvPr>
            <p:ph type="body" sz="quarter" idx="13"/>
          </p:nvPr>
        </p:nvSpPr>
        <p:spPr bwMode="gray">
          <a:xfrm>
            <a:off x="360000" y="2346046"/>
            <a:ext cx="8424000" cy="93055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>
              <a:defRPr/>
            </a:pPr>
            <a:endParaRPr lang="fr-FR"/>
          </a:p>
        </p:txBody>
      </p:sp>
      <p:cxnSp>
        <p:nvCxnSpPr>
          <p:cNvPr id="6" name="Connecteur droit 11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0000" y="365733"/>
            <a:ext cx="1390098" cy="12264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52456" y="595658"/>
            <a:ext cx="8676688" cy="3562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</p:nvPr>
        </p:nvSpPr>
        <p:spPr bwMode="gray">
          <a:xfrm>
            <a:off x="251519" y="1044337"/>
            <a:ext cx="8677625" cy="39987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93553" y="637566"/>
            <a:ext cx="8676688" cy="3562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467544" y="897564"/>
            <a:ext cx="8280920" cy="37264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8314" y="456009"/>
            <a:ext cx="8207375" cy="43219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54949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6622"/>
            <a:ext cx="9144000" cy="4850256"/>
          </a:xfrm>
          <a:prstGeom prst="rect">
            <a:avLst/>
          </a:prstGeom>
        </p:spPr>
      </p:pic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259632" y="4683919"/>
            <a:ext cx="5184576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dirty="0"/>
              <a:t>Préparation aux concours  de l’encadrement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517AA-BC23-4426-9640-52C18E7EE2F6}" type="slidenum">
              <a:rPr lang="fr-FR" altLang="en-US" smtClean="0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467544" y="897564"/>
            <a:ext cx="8280920" cy="37264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8314" y="456009"/>
            <a:ext cx="8207375" cy="43219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57185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87824" y="4683919"/>
            <a:ext cx="3456384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Préparation aux concours  De l’encadrement</a:t>
            </a:r>
            <a:endParaRPr lang="fr-FR" alt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517AA-BC23-4426-9640-52C18E7EE2F6}" type="slidenum">
              <a:rPr lang="fr-FR" altLang="en-US" smtClean="0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467544" y="897564"/>
            <a:ext cx="8280920" cy="37264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8314" y="456009"/>
            <a:ext cx="8207375" cy="43219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09887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4672902"/>
            <a:ext cx="1346200" cy="419154"/>
          </a:xfrm>
          <a:prstGeom prst="rect">
            <a:avLst/>
          </a:prstGeom>
        </p:spPr>
      </p:pic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96100" y="47455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5B465-768F-472B-948C-8202AA102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611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0" y="41299"/>
            <a:ext cx="723472" cy="730707"/>
          </a:xfrm>
          <a:prstGeom prst="rect">
            <a:avLst/>
          </a:prstGeom>
        </p:spPr>
      </p:pic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51520" y="725973"/>
            <a:ext cx="8640960" cy="3562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6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251520" y="1151147"/>
            <a:ext cx="8640960" cy="35808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82" r:id="rId4"/>
    <p:sldLayoutId id="2147483652" r:id="rId5"/>
    <p:sldLayoutId id="2147483657" r:id="rId6"/>
    <p:sldLayoutId id="2147483676" r:id="rId7"/>
  </p:sldLayoutIdLst>
  <p:hf hdr="0"/>
  <p:txStyles>
    <p:titleStyle>
      <a:lvl1pPr algn="l" defTabSz="914400">
        <a:lnSpc>
          <a:spcPct val="90000"/>
        </a:lnSpc>
        <a:spcBef>
          <a:spcPts val="0"/>
        </a:spcBef>
        <a:buNone/>
        <a:defRPr sz="2400" b="1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lnSpc>
          <a:spcPct val="100000"/>
        </a:lnSpc>
        <a:spcBef>
          <a:spcPts val="0"/>
        </a:spcBef>
        <a:spcAft>
          <a:spcPts val="500"/>
        </a:spcAft>
        <a:buFont typeface="Arial"/>
        <a:buNone/>
        <a:defRPr sz="1050" b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52000" indent="-72000" algn="l" defTabSz="914400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95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32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85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12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75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28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7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hyperlink" Target="https://www.education.gouv.fr/bo/20/Hebdo30/MENE2015195A.htm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ducation.gouv.fr/bo/20/Hebdo30/MENE2015195A.htm" TargetMode="External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microsoft.com/office/2007/relationships/hdphoto" Target="../media/hdphoto2.wdp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11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3339655" y="982633"/>
            <a:ext cx="2232248" cy="3024336"/>
            <a:chOff x="3339655" y="982633"/>
            <a:chExt cx="2232248" cy="3024336"/>
          </a:xfrm>
        </p:grpSpPr>
        <p:grpSp>
          <p:nvGrpSpPr>
            <p:cNvPr id="22" name="Groupe 21"/>
            <p:cNvGrpSpPr/>
            <p:nvPr/>
          </p:nvGrpSpPr>
          <p:grpSpPr>
            <a:xfrm>
              <a:off x="3339655" y="982633"/>
              <a:ext cx="2232248" cy="3024336"/>
              <a:chOff x="3317824" y="1049255"/>
              <a:chExt cx="2232248" cy="3024336"/>
            </a:xfrm>
          </p:grpSpPr>
          <p:sp>
            <p:nvSpPr>
              <p:cNvPr id="23" name="Trapèze 22"/>
              <p:cNvSpPr/>
              <p:nvPr/>
            </p:nvSpPr>
            <p:spPr>
              <a:xfrm rot="5400000">
                <a:off x="2921780" y="1445299"/>
                <a:ext cx="3024336" cy="2232248"/>
              </a:xfrm>
              <a:prstGeom prst="trapezoid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3482824" y="1491630"/>
                <a:ext cx="190224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>
                    <a:solidFill>
                      <a:schemeClr val="accent4"/>
                    </a:solidFill>
                  </a:rPr>
                  <a:t>L’épreuve finale en classe de terminale</a:t>
                </a:r>
                <a:endParaRPr lang="fr-FR" sz="2000" b="1" dirty="0"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19" name="ZoneTexte 18"/>
            <p:cNvSpPr txBox="1"/>
            <p:nvPr/>
          </p:nvSpPr>
          <p:spPr>
            <a:xfrm>
              <a:off x="3359797" y="1086447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accent4"/>
                  </a:solidFill>
                  <a:latin typeface="Arial Black" panose="020B0A04020102020204" pitchFamily="34" charset="0"/>
                </a:rPr>
                <a:t>2</a:t>
              </a:r>
              <a:endParaRPr lang="fr-FR" b="1" dirty="0">
                <a:solidFill>
                  <a:schemeClr val="accent4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6" name="Trapèze 25"/>
          <p:cNvSpPr/>
          <p:nvPr/>
        </p:nvSpPr>
        <p:spPr>
          <a:xfrm rot="5400000">
            <a:off x="5408258" y="1229584"/>
            <a:ext cx="3024336" cy="2232248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5826465" y="92006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3</a:t>
            </a:r>
            <a:endParaRPr lang="fr-FR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74" y="-20538"/>
            <a:ext cx="1268668" cy="1281355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874" y="2658963"/>
            <a:ext cx="981809" cy="981809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940" y="1946944"/>
            <a:ext cx="1671420" cy="1424038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5873757" y="1265588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1"/>
                </a:solidFill>
              </a:rPr>
              <a:t>Analyse des sujets O et outils</a:t>
            </a:r>
          </a:p>
          <a:p>
            <a:pPr algn="ctr"/>
            <a:endParaRPr lang="fr-FR" sz="1400" b="1" dirty="0" smtClean="0">
              <a:solidFill>
                <a:schemeClr val="accent1"/>
              </a:solidFill>
            </a:endParaRPr>
          </a:p>
        </p:txBody>
      </p:sp>
      <p:sp>
        <p:nvSpPr>
          <p:cNvPr id="15" name="ZoneTexte 4"/>
          <p:cNvSpPr>
            <a:spLocks/>
          </p:cNvSpPr>
          <p:nvPr/>
        </p:nvSpPr>
        <p:spPr bwMode="auto">
          <a:xfrm>
            <a:off x="611560" y="4410415"/>
            <a:ext cx="8260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Myriam </a:t>
            </a:r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Mazoyer, </a:t>
            </a:r>
            <a:endParaRPr lang="fr-F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defRPr/>
            </a:pPr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Inspectrice de l’éducation nationale en économie gestion</a:t>
            </a:r>
          </a:p>
          <a:p>
            <a:pPr algn="r">
              <a:defRPr/>
            </a:pPr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Février 2022 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238" y="3677437"/>
            <a:ext cx="752840" cy="758357"/>
          </a:xfrm>
          <a:prstGeom prst="rect">
            <a:avLst/>
          </a:prstGeom>
        </p:spPr>
      </p:pic>
      <p:grpSp>
        <p:nvGrpSpPr>
          <p:cNvPr id="2" name="Groupe 1"/>
          <p:cNvGrpSpPr/>
          <p:nvPr/>
        </p:nvGrpSpPr>
        <p:grpSpPr>
          <a:xfrm>
            <a:off x="683568" y="1015304"/>
            <a:ext cx="2232248" cy="3024336"/>
            <a:chOff x="683568" y="1015304"/>
            <a:chExt cx="2232248" cy="3024336"/>
          </a:xfrm>
        </p:grpSpPr>
        <p:grpSp>
          <p:nvGrpSpPr>
            <p:cNvPr id="29" name="Groupe 28"/>
            <p:cNvGrpSpPr/>
            <p:nvPr/>
          </p:nvGrpSpPr>
          <p:grpSpPr>
            <a:xfrm>
              <a:off x="683568" y="1015304"/>
              <a:ext cx="2232248" cy="3024336"/>
              <a:chOff x="3317824" y="1049255"/>
              <a:chExt cx="2232248" cy="3024336"/>
            </a:xfrm>
          </p:grpSpPr>
          <p:sp>
            <p:nvSpPr>
              <p:cNvPr id="30" name="Trapèze 29"/>
              <p:cNvSpPr/>
              <p:nvPr/>
            </p:nvSpPr>
            <p:spPr>
              <a:xfrm rot="5400000">
                <a:off x="2921780" y="1445299"/>
                <a:ext cx="3024336" cy="2232248"/>
              </a:xfrm>
              <a:prstGeom prst="trapezoid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>
                <a:off x="3317824" y="1714310"/>
                <a:ext cx="223224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>
                    <a:solidFill>
                      <a:schemeClr val="accent3"/>
                    </a:solidFill>
                  </a:rPr>
                  <a:t>Enseigner et évaluer l’économie gestion dans les filières de la production</a:t>
                </a:r>
                <a:endParaRPr lang="fr-FR" sz="2000" b="1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87" y="2907971"/>
              <a:ext cx="981809" cy="981809"/>
            </a:xfrm>
            <a:prstGeom prst="rect">
              <a:avLst/>
            </a:prstGeom>
          </p:spPr>
        </p:pic>
      </p:grpSp>
      <p:sp>
        <p:nvSpPr>
          <p:cNvPr id="4" name="ZoneTexte 3"/>
          <p:cNvSpPr txBox="1"/>
          <p:nvPr/>
        </p:nvSpPr>
        <p:spPr>
          <a:xfrm>
            <a:off x="699887" y="116316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1</a:t>
            </a:r>
            <a:endParaRPr lang="fr-FR" b="1" dirty="0"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94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6"/>
    </mc:Choice>
    <mc:Fallback xmlns="">
      <p:transition spd="slow" advTm="461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rapèze 25"/>
          <p:cNvSpPr/>
          <p:nvPr/>
        </p:nvSpPr>
        <p:spPr>
          <a:xfrm rot="5400000">
            <a:off x="5408258" y="1229584"/>
            <a:ext cx="3024336" cy="2232248"/>
          </a:xfrm>
          <a:prstGeom prst="trapezoid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940" y="1946944"/>
            <a:ext cx="1671420" cy="1424038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5873757" y="1265588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>
                    <a:lumMod val="85000"/>
                  </a:schemeClr>
                </a:solidFill>
              </a:rPr>
              <a:t>Outils pour les sujets 0</a:t>
            </a:r>
          </a:p>
          <a:p>
            <a:pPr algn="ctr"/>
            <a:endParaRPr lang="fr-FR" sz="1400" b="1" dirty="0" smtClean="0">
              <a:solidFill>
                <a:schemeClr val="accent1"/>
              </a:solidFill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683568" y="1015304"/>
            <a:ext cx="2232248" cy="3024336"/>
            <a:chOff x="3317824" y="1049255"/>
            <a:chExt cx="2232248" cy="3024336"/>
          </a:xfrm>
        </p:grpSpPr>
        <p:sp>
          <p:nvSpPr>
            <p:cNvPr id="30" name="Trapèze 29"/>
            <p:cNvSpPr/>
            <p:nvPr/>
          </p:nvSpPr>
          <p:spPr>
            <a:xfrm rot="5400000">
              <a:off x="2921780" y="1445299"/>
              <a:ext cx="3024336" cy="2232248"/>
            </a:xfrm>
            <a:prstGeom prst="trapezoid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4"/>
                </a:solidFill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3482824" y="1425433"/>
              <a:ext cx="190224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bg1">
                      <a:lumMod val="85000"/>
                    </a:schemeClr>
                  </a:solidFill>
                </a:rPr>
                <a:t>Enseigner l’économie gestion dans les filières de la production</a:t>
              </a:r>
            </a:p>
          </p:txBody>
        </p:sp>
      </p:grpSp>
      <p:pic>
        <p:nvPicPr>
          <p:cNvPr id="32" name="Image 3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87" y="2907971"/>
            <a:ext cx="981809" cy="98180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826465" y="92006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3</a:t>
            </a:r>
            <a:endParaRPr lang="fr-FR" b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99887" y="116316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1</a:t>
            </a:r>
            <a:endParaRPr lang="fr-FR" b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3339655" y="982633"/>
            <a:ext cx="2232248" cy="3024336"/>
            <a:chOff x="3339655" y="982633"/>
            <a:chExt cx="2232248" cy="3024336"/>
          </a:xfrm>
        </p:grpSpPr>
        <p:grpSp>
          <p:nvGrpSpPr>
            <p:cNvPr id="16" name="Groupe 15"/>
            <p:cNvGrpSpPr/>
            <p:nvPr/>
          </p:nvGrpSpPr>
          <p:grpSpPr>
            <a:xfrm>
              <a:off x="3339655" y="982633"/>
              <a:ext cx="2232248" cy="3024336"/>
              <a:chOff x="3317824" y="1049255"/>
              <a:chExt cx="2232248" cy="3024336"/>
            </a:xfrm>
          </p:grpSpPr>
          <p:sp>
            <p:nvSpPr>
              <p:cNvPr id="18" name="Trapèze 17"/>
              <p:cNvSpPr/>
              <p:nvPr/>
            </p:nvSpPr>
            <p:spPr>
              <a:xfrm rot="5400000">
                <a:off x="2921780" y="1445299"/>
                <a:ext cx="3024336" cy="2232248"/>
              </a:xfrm>
              <a:prstGeom prst="trapezoid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3482824" y="1491630"/>
                <a:ext cx="190224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>
                    <a:solidFill>
                      <a:schemeClr val="accent4"/>
                    </a:solidFill>
                  </a:rPr>
                  <a:t>L’épreuve finale en classe de terminale</a:t>
                </a:r>
                <a:endParaRPr lang="fr-FR" sz="2000" b="1" dirty="0"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17" name="ZoneTexte 16"/>
            <p:cNvSpPr txBox="1"/>
            <p:nvPr/>
          </p:nvSpPr>
          <p:spPr>
            <a:xfrm>
              <a:off x="3359797" y="1086447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accent4"/>
                  </a:solidFill>
                  <a:latin typeface="Arial Black" panose="020B0A04020102020204" pitchFamily="34" charset="0"/>
                </a:rPr>
                <a:t>2</a:t>
              </a:r>
              <a:endParaRPr lang="fr-FR" b="1" dirty="0">
                <a:solidFill>
                  <a:schemeClr val="accent4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874" y="2658963"/>
            <a:ext cx="981809" cy="981809"/>
          </a:xfrm>
          <a:prstGeom prst="rect">
            <a:avLst/>
          </a:prstGeom>
        </p:spPr>
      </p:pic>
      <p:sp>
        <p:nvSpPr>
          <p:cNvPr id="21" name="ZoneTexte 4"/>
          <p:cNvSpPr>
            <a:spLocks/>
          </p:cNvSpPr>
          <p:nvPr/>
        </p:nvSpPr>
        <p:spPr bwMode="auto">
          <a:xfrm>
            <a:off x="611560" y="4410415"/>
            <a:ext cx="8260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Myriam </a:t>
            </a:r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Mazoyer, </a:t>
            </a:r>
            <a:endParaRPr lang="fr-F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defRPr/>
            </a:pPr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Inspectrice de l’éducation nationale en économie gestion</a:t>
            </a:r>
          </a:p>
          <a:p>
            <a:pPr algn="r">
              <a:defRPr/>
            </a:pPr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Février 2022 </a:t>
            </a: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238" y="3677437"/>
            <a:ext cx="752840" cy="75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7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90"/>
    </mc:Choice>
    <mc:Fallback xmlns="">
      <p:transition spd="slow" advTm="2099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L’objectif de l’épreuve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269720" y="1923678"/>
            <a:ext cx="388813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sz="1600" kern="1200" spc="-50" dirty="0" smtClean="0">
                <a:solidFill>
                  <a:schemeClr val="accent3"/>
                </a:solidFill>
              </a:rPr>
              <a:t>Comprendre </a:t>
            </a:r>
            <a:r>
              <a:rPr lang="fr-FR" sz="1600" kern="1200" spc="-50" dirty="0">
                <a:solidFill>
                  <a:schemeClr val="accent3"/>
                </a:solidFill>
              </a:rPr>
              <a:t>et analyser une situation </a:t>
            </a:r>
            <a:r>
              <a:rPr lang="fr-FR" sz="1600" kern="1200" spc="-50" dirty="0" smtClean="0">
                <a:solidFill>
                  <a:schemeClr val="accent3"/>
                </a:solidFill>
              </a:rPr>
              <a:t>d’entreprise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fr-FR" sz="1000" kern="1200" spc="-50" dirty="0">
              <a:solidFill>
                <a:schemeClr val="accent3"/>
              </a:solidFill>
            </a:endParaRP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sz="1600" kern="1200" spc="-50" dirty="0" smtClean="0">
                <a:solidFill>
                  <a:schemeClr val="accent3"/>
                </a:solidFill>
              </a:rPr>
              <a:t>Exploiter </a:t>
            </a:r>
            <a:r>
              <a:rPr lang="fr-FR" sz="1600" kern="1200" spc="-50" dirty="0">
                <a:solidFill>
                  <a:schemeClr val="accent3"/>
                </a:solidFill>
              </a:rPr>
              <a:t>et analyser des documents </a:t>
            </a:r>
            <a:r>
              <a:rPr lang="fr-FR" sz="1600" kern="1200" spc="-50" dirty="0" smtClean="0">
                <a:solidFill>
                  <a:schemeClr val="accent3"/>
                </a:solidFill>
              </a:rPr>
              <a:t>économiques</a:t>
            </a:r>
            <a:r>
              <a:rPr lang="fr-FR" sz="1600" kern="1200" spc="-50" dirty="0">
                <a:solidFill>
                  <a:schemeClr val="accent3"/>
                </a:solidFill>
              </a:rPr>
              <a:t>, juridiques ou de </a:t>
            </a:r>
            <a:r>
              <a:rPr lang="fr-FR" sz="1600" kern="1200" spc="-50" dirty="0" smtClean="0">
                <a:solidFill>
                  <a:schemeClr val="accent3"/>
                </a:solidFill>
              </a:rPr>
              <a:t>gestion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fr-FR" sz="1000" kern="1200" spc="-50" dirty="0" smtClean="0">
              <a:solidFill>
                <a:schemeClr val="accent3"/>
              </a:solidFill>
            </a:endParaRP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sz="1600" kern="1200" dirty="0" smtClean="0">
                <a:solidFill>
                  <a:schemeClr val="accent3"/>
                </a:solidFill>
              </a:rPr>
              <a:t>Justifier </a:t>
            </a:r>
            <a:r>
              <a:rPr lang="fr-FR" sz="1600" kern="1200" dirty="0">
                <a:solidFill>
                  <a:schemeClr val="accent3"/>
                </a:solidFill>
              </a:rPr>
              <a:t>une réponse en sélectionnant le cas échéant des informations au sein d’un ou plusieurs </a:t>
            </a:r>
            <a:r>
              <a:rPr lang="fr-FR" sz="1600" kern="1200" dirty="0" smtClean="0">
                <a:solidFill>
                  <a:schemeClr val="accent3"/>
                </a:solidFill>
              </a:rPr>
              <a:t>documents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fr-FR" sz="1000" kern="1200" dirty="0" smtClean="0">
              <a:solidFill>
                <a:schemeClr val="accent3"/>
              </a:solidFill>
            </a:endParaRP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sz="1600" kern="1200" dirty="0" smtClean="0">
                <a:solidFill>
                  <a:schemeClr val="accent3"/>
                </a:solidFill>
              </a:rPr>
              <a:t>Rédiger </a:t>
            </a:r>
            <a:r>
              <a:rPr lang="fr-FR" sz="1600" kern="1200" dirty="0">
                <a:solidFill>
                  <a:schemeClr val="accent3"/>
                </a:solidFill>
              </a:rPr>
              <a:t>une réponse structurée à une problématique donnée en mobilisant les savoirs associés et le </a:t>
            </a:r>
            <a:r>
              <a:rPr lang="fr-FR" sz="1600" kern="1200" dirty="0" smtClean="0">
                <a:solidFill>
                  <a:schemeClr val="accent3"/>
                </a:solidFill>
              </a:rPr>
              <a:t>vocabulaire</a:t>
            </a:r>
            <a:endParaRPr lang="fr-FR" sz="1600" kern="1200" dirty="0">
              <a:solidFill>
                <a:schemeClr val="accent3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973440" y="1923678"/>
            <a:ext cx="388813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600" kern="1200" spc="-50" dirty="0" smtClean="0">
                <a:solidFill>
                  <a:schemeClr val="accent4"/>
                </a:solidFill>
              </a:rPr>
              <a:t>L’exploitation appropriée des documents économiques, juridiques et de gestion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fr-FR" sz="1000" kern="1200" spc="-50" dirty="0">
              <a:solidFill>
                <a:schemeClr val="accent4"/>
              </a:solidFill>
            </a:endParaRP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600" kern="1200" spc="-50" dirty="0" smtClean="0">
                <a:solidFill>
                  <a:schemeClr val="accent4"/>
                </a:solidFill>
              </a:rPr>
              <a:t>La maîtrise du cadre économique, juridique, de la relation de travail dans une entreprise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fr-FR" sz="1000" kern="1200" spc="-50" dirty="0" smtClean="0">
              <a:solidFill>
                <a:schemeClr val="accent4"/>
              </a:solidFill>
            </a:endParaRP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600" kern="1200" dirty="0" smtClean="0">
                <a:solidFill>
                  <a:schemeClr val="accent4"/>
                </a:solidFill>
              </a:rPr>
              <a:t>La qualité de l’analyse et des arguments mis en avant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fr-FR" sz="1000" kern="1200" dirty="0" smtClean="0">
              <a:solidFill>
                <a:schemeClr val="accent4"/>
              </a:solidFill>
            </a:endParaRP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600" kern="1200" dirty="0" smtClean="0">
                <a:solidFill>
                  <a:schemeClr val="accent4"/>
                </a:solidFill>
              </a:rPr>
              <a:t>L’utilisation des vocabulaires appropriés face à une question posée</a:t>
            </a:r>
            <a:endParaRPr lang="fr-FR" sz="1600" kern="1200" dirty="0">
              <a:solidFill>
                <a:schemeClr val="accent4"/>
              </a:solidFill>
            </a:endParaRPr>
          </a:p>
        </p:txBody>
      </p:sp>
      <p:grpSp>
        <p:nvGrpSpPr>
          <p:cNvPr id="27" name="Groupe 26"/>
          <p:cNvGrpSpPr/>
          <p:nvPr/>
        </p:nvGrpSpPr>
        <p:grpSpPr>
          <a:xfrm>
            <a:off x="5436096" y="1183683"/>
            <a:ext cx="2585241" cy="655277"/>
            <a:chOff x="5436096" y="1308007"/>
            <a:chExt cx="2585241" cy="655277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096" y="1308007"/>
              <a:ext cx="655277" cy="655277"/>
            </a:xfrm>
            <a:prstGeom prst="rect">
              <a:avLst/>
            </a:prstGeom>
          </p:spPr>
        </p:pic>
        <p:sp>
          <p:nvSpPr>
            <p:cNvPr id="24" name="ZoneTexte 23"/>
            <p:cNvSpPr txBox="1"/>
            <p:nvPr/>
          </p:nvSpPr>
          <p:spPr>
            <a:xfrm>
              <a:off x="5961158" y="1450979"/>
              <a:ext cx="2060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accent4"/>
                  </a:solidFill>
                </a:rPr>
                <a:t>Critères d’évaluation</a:t>
              </a:r>
              <a:endParaRPr lang="fr-FR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658292" y="1183683"/>
            <a:ext cx="2847840" cy="765785"/>
            <a:chOff x="683568" y="1180389"/>
            <a:chExt cx="2847840" cy="765785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1180389"/>
              <a:ext cx="765785" cy="765785"/>
            </a:xfrm>
            <a:prstGeom prst="rect">
              <a:avLst/>
            </a:prstGeom>
          </p:spPr>
        </p:pic>
        <p:sp>
          <p:nvSpPr>
            <p:cNvPr id="25" name="ZoneTexte 24"/>
            <p:cNvSpPr txBox="1"/>
            <p:nvPr/>
          </p:nvSpPr>
          <p:spPr>
            <a:xfrm>
              <a:off x="1259632" y="1378615"/>
              <a:ext cx="2271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accent3"/>
                  </a:solidFill>
                </a:rPr>
                <a:t>Compétences à vérifier</a:t>
              </a:r>
              <a:endParaRPr lang="fr-FR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30" name="Flèche droite 29"/>
          <p:cNvSpPr/>
          <p:nvPr/>
        </p:nvSpPr>
        <p:spPr>
          <a:xfrm>
            <a:off x="4185708" y="1381909"/>
            <a:ext cx="774182" cy="369332"/>
          </a:xfrm>
          <a:prstGeom prst="rightArrow">
            <a:avLst/>
          </a:prstGeom>
          <a:solidFill>
            <a:schemeClr val="accent4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3954355" y="4224770"/>
            <a:ext cx="971600" cy="641334"/>
            <a:chOff x="6644256" y="149190"/>
            <a:chExt cx="971600" cy="641334"/>
          </a:xfrm>
        </p:grpSpPr>
        <p:pic>
          <p:nvPicPr>
            <p:cNvPr id="31" name="Image 30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6623" y="149190"/>
              <a:ext cx="666867" cy="254758"/>
            </a:xfrm>
            <a:prstGeom prst="rect">
              <a:avLst/>
            </a:prstGeom>
          </p:spPr>
        </p:pic>
        <p:sp>
          <p:nvSpPr>
            <p:cNvPr id="32" name="ZoneTexte 31"/>
            <p:cNvSpPr txBox="1"/>
            <p:nvPr/>
          </p:nvSpPr>
          <p:spPr>
            <a:xfrm>
              <a:off x="6644256" y="390414"/>
              <a:ext cx="9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>
                  <a:solidFill>
                    <a:schemeClr val="accent3"/>
                  </a:solidFill>
                  <a:hlinkClick r:id="rId5"/>
                </a:rPr>
                <a:t>Annexe VI du</a:t>
              </a:r>
            </a:p>
            <a:p>
              <a:pPr algn="ctr"/>
              <a:r>
                <a:rPr lang="fr-FR" sz="1000" dirty="0" smtClean="0">
                  <a:solidFill>
                    <a:schemeClr val="accent3"/>
                  </a:solidFill>
                  <a:hlinkClick r:id="rId5"/>
                </a:rPr>
                <a:t>BO du 5/07/2020</a:t>
              </a:r>
              <a:endParaRPr lang="fr-FR" sz="10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7884368" y="77982"/>
            <a:ext cx="1354284" cy="755334"/>
            <a:chOff x="7884368" y="54638"/>
            <a:chExt cx="1354284" cy="755334"/>
          </a:xfrm>
        </p:grpSpPr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6630" y="54638"/>
              <a:ext cx="549761" cy="549761"/>
            </a:xfrm>
            <a:prstGeom prst="rect">
              <a:avLst/>
            </a:prstGeom>
          </p:spPr>
        </p:pic>
        <p:sp>
          <p:nvSpPr>
            <p:cNvPr id="39" name="ZoneTexte 38"/>
            <p:cNvSpPr txBox="1"/>
            <p:nvPr/>
          </p:nvSpPr>
          <p:spPr>
            <a:xfrm>
              <a:off x="7884368" y="471418"/>
              <a:ext cx="13542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accent4"/>
                  </a:solidFill>
                </a:rPr>
                <a:t>épreuve finale</a:t>
              </a:r>
              <a:endParaRPr lang="fr-FR" sz="1600" b="1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531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834"/>
    </mc:Choice>
    <mc:Fallback xmlns="">
      <p:transition spd="slow" advTm="9783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7153" y="532370"/>
            <a:ext cx="8676688" cy="356213"/>
          </a:xfrm>
        </p:spPr>
        <p:txBody>
          <a:bodyPr/>
          <a:lstStyle/>
          <a:p>
            <a:r>
              <a:rPr lang="fr-FR" dirty="0" smtClean="0"/>
              <a:t>Les modalités de l’épreuve</a:t>
            </a:r>
            <a:endParaRPr lang="fr-FR" dirty="0"/>
          </a:p>
        </p:txBody>
      </p:sp>
      <p:grpSp>
        <p:nvGrpSpPr>
          <p:cNvPr id="15" name="Groupe 14"/>
          <p:cNvGrpSpPr/>
          <p:nvPr/>
        </p:nvGrpSpPr>
        <p:grpSpPr>
          <a:xfrm>
            <a:off x="2267744" y="3178771"/>
            <a:ext cx="1584176" cy="993418"/>
            <a:chOff x="4211960" y="3429054"/>
            <a:chExt cx="1584176" cy="993418"/>
          </a:xfrm>
        </p:grpSpPr>
        <p:sp>
          <p:nvSpPr>
            <p:cNvPr id="5" name="ZoneTexte 4"/>
            <p:cNvSpPr txBox="1"/>
            <p:nvPr/>
          </p:nvSpPr>
          <p:spPr>
            <a:xfrm>
              <a:off x="4211960" y="4083918"/>
              <a:ext cx="1584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chemeClr val="accent3"/>
                  </a:solidFill>
                </a:rPr>
                <a:t>Coefficient 1</a:t>
              </a:r>
              <a:endParaRPr lang="fr-FR" sz="1600" dirty="0">
                <a:solidFill>
                  <a:schemeClr val="accent3"/>
                </a:solidFill>
              </a:endParaRPr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52000" y1="46667" x2="52000" y2="46667"/>
                          <a14:foregroundMark x1="59556" y1="57333" x2="59556" y2="57333"/>
                          <a14:foregroundMark x1="58667" y1="76000" x2="58667" y2="76000"/>
                          <a14:foregroundMark x1="58667" y1="80000" x2="58667" y2="80000"/>
                          <a14:foregroundMark x1="57333" y1="67111" x2="57333" y2="67111"/>
                          <a14:foregroundMark x1="43111" y1="66667" x2="43111" y2="66667"/>
                          <a14:foregroundMark x1="44000" y1="76889" x2="44000" y2="76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00" t="37307" r="32801" b="15653"/>
            <a:stretch/>
          </p:blipFill>
          <p:spPr>
            <a:xfrm>
              <a:off x="4743591" y="3429054"/>
              <a:ext cx="520914" cy="729279"/>
            </a:xfrm>
            <a:prstGeom prst="rect">
              <a:avLst/>
            </a:prstGeom>
          </p:spPr>
        </p:pic>
      </p:grpSp>
      <p:grpSp>
        <p:nvGrpSpPr>
          <p:cNvPr id="17" name="Groupe 16"/>
          <p:cNvGrpSpPr/>
          <p:nvPr/>
        </p:nvGrpSpPr>
        <p:grpSpPr>
          <a:xfrm>
            <a:off x="377589" y="1877700"/>
            <a:ext cx="1665841" cy="1054090"/>
            <a:chOff x="1090125" y="1739382"/>
            <a:chExt cx="1665841" cy="1054090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9001" y="1739382"/>
              <a:ext cx="1388089" cy="469315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>
              <a:off x="1090125" y="2208697"/>
              <a:ext cx="1665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chemeClr val="accent3"/>
                  </a:solidFill>
                </a:rPr>
                <a:t>Épreuve ponctuelle </a:t>
              </a:r>
            </a:p>
            <a:p>
              <a:pPr algn="ctr"/>
              <a:r>
                <a:rPr lang="fr-FR" sz="1600" dirty="0" smtClean="0">
                  <a:solidFill>
                    <a:schemeClr val="accent3"/>
                  </a:solidFill>
                </a:rPr>
                <a:t>nationale</a:t>
              </a:r>
              <a:endParaRPr lang="fr-FR" sz="16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2426486" y="1740860"/>
            <a:ext cx="1266693" cy="1081550"/>
            <a:chOff x="4112423" y="1126934"/>
            <a:chExt cx="1266693" cy="1081550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5250" y="1126934"/>
              <a:ext cx="822104" cy="822104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4112423" y="1869930"/>
              <a:ext cx="12666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chemeClr val="accent3"/>
                  </a:solidFill>
                </a:rPr>
                <a:t>Épreuve écrite</a:t>
              </a:r>
              <a:endParaRPr lang="fr-FR" sz="16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493806" y="3043379"/>
            <a:ext cx="1433406" cy="1109966"/>
            <a:chOff x="938709" y="3049575"/>
            <a:chExt cx="1433406" cy="1109966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811" y="3049575"/>
              <a:ext cx="746311" cy="746311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938709" y="3820987"/>
              <a:ext cx="1433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chemeClr val="accent3"/>
                  </a:solidFill>
                </a:rPr>
                <a:t>Durée : 2 heures</a:t>
              </a:r>
              <a:endParaRPr lang="fr-FR" sz="16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7884368" y="77982"/>
            <a:ext cx="1354284" cy="755334"/>
            <a:chOff x="7884368" y="54638"/>
            <a:chExt cx="1354284" cy="755334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6630" y="54638"/>
              <a:ext cx="549761" cy="549761"/>
            </a:xfrm>
            <a:prstGeom prst="rect">
              <a:avLst/>
            </a:prstGeom>
          </p:spPr>
        </p:pic>
        <p:sp>
          <p:nvSpPr>
            <p:cNvPr id="35" name="ZoneTexte 34"/>
            <p:cNvSpPr txBox="1"/>
            <p:nvPr/>
          </p:nvSpPr>
          <p:spPr>
            <a:xfrm>
              <a:off x="7884368" y="471418"/>
              <a:ext cx="13542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accent4"/>
                  </a:solidFill>
                </a:rPr>
                <a:t>épreuve finale</a:t>
              </a:r>
              <a:endParaRPr lang="fr-FR" sz="16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3954355" y="4224770"/>
            <a:ext cx="971600" cy="641334"/>
            <a:chOff x="6644256" y="149190"/>
            <a:chExt cx="971600" cy="641334"/>
          </a:xfrm>
        </p:grpSpPr>
        <p:pic>
          <p:nvPicPr>
            <p:cNvPr id="37" name="Image 36">
              <a:hlinkClick r:id="rId8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6623" y="149190"/>
              <a:ext cx="666867" cy="254758"/>
            </a:xfrm>
            <a:prstGeom prst="rect">
              <a:avLst/>
            </a:prstGeom>
          </p:spPr>
        </p:pic>
        <p:sp>
          <p:nvSpPr>
            <p:cNvPr id="38" name="ZoneTexte 37"/>
            <p:cNvSpPr txBox="1"/>
            <p:nvPr/>
          </p:nvSpPr>
          <p:spPr>
            <a:xfrm>
              <a:off x="6644256" y="390414"/>
              <a:ext cx="9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>
                  <a:solidFill>
                    <a:schemeClr val="accent3"/>
                  </a:solidFill>
                  <a:hlinkClick r:id="rId8"/>
                </a:rPr>
                <a:t>Annexe VI du</a:t>
              </a:r>
            </a:p>
            <a:p>
              <a:pPr algn="ctr"/>
              <a:r>
                <a:rPr lang="fr-FR" sz="1000" dirty="0" smtClean="0">
                  <a:solidFill>
                    <a:schemeClr val="accent3"/>
                  </a:solidFill>
                  <a:hlinkClick r:id="rId8"/>
                </a:rPr>
                <a:t>BO du 5/07/2020</a:t>
              </a:r>
              <a:endParaRPr lang="fr-FR" sz="10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251520" y="1203598"/>
            <a:ext cx="3816424" cy="3240360"/>
            <a:chOff x="251520" y="1203598"/>
            <a:chExt cx="3816424" cy="3240360"/>
          </a:xfrm>
        </p:grpSpPr>
        <p:sp>
          <p:nvSpPr>
            <p:cNvPr id="29" name="Rectangle à coins arrondis 28"/>
            <p:cNvSpPr/>
            <p:nvPr/>
          </p:nvSpPr>
          <p:spPr>
            <a:xfrm>
              <a:off x="251520" y="1203598"/>
              <a:ext cx="3816424" cy="3240360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1485814" y="1225634"/>
              <a:ext cx="13478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>
                  <a:solidFill>
                    <a:schemeClr val="accent3"/>
                  </a:solidFill>
                </a:rPr>
                <a:t>FORME</a:t>
              </a:r>
              <a:endParaRPr lang="fr-FR" sz="24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4783270" y="1250096"/>
            <a:ext cx="3816424" cy="3240360"/>
            <a:chOff x="4783270" y="1250096"/>
            <a:chExt cx="3816424" cy="3240360"/>
          </a:xfrm>
        </p:grpSpPr>
        <p:grpSp>
          <p:nvGrpSpPr>
            <p:cNvPr id="44" name="Groupe 43"/>
            <p:cNvGrpSpPr/>
            <p:nvPr/>
          </p:nvGrpSpPr>
          <p:grpSpPr>
            <a:xfrm>
              <a:off x="4894843" y="1864444"/>
              <a:ext cx="3593278" cy="2291482"/>
              <a:chOff x="4889279" y="1627879"/>
              <a:chExt cx="3593278" cy="2291482"/>
            </a:xfrm>
          </p:grpSpPr>
          <p:sp>
            <p:nvSpPr>
              <p:cNvPr id="21" name="ZoneTexte 20"/>
              <p:cNvSpPr txBox="1"/>
              <p:nvPr/>
            </p:nvSpPr>
            <p:spPr>
              <a:xfrm>
                <a:off x="5052016" y="2896147"/>
                <a:ext cx="1563783" cy="10212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fr-FR" sz="1600" dirty="0" smtClean="0">
                    <a:solidFill>
                      <a:schemeClr val="accent4"/>
                    </a:solidFill>
                  </a:rPr>
                  <a:t>Questionnement reposant sur une situation contextualisée</a:t>
                </a:r>
              </a:p>
            </p:txBody>
          </p:sp>
          <p:pic>
            <p:nvPicPr>
              <p:cNvPr id="26" name="Image 25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37059" b="74118" l="55219" r="8720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091" t="36659" r="11818" b="23318"/>
              <a:stretch/>
            </p:blipFill>
            <p:spPr>
              <a:xfrm>
                <a:off x="7449861" y="2411029"/>
                <a:ext cx="722539" cy="500220"/>
              </a:xfrm>
              <a:prstGeom prst="rect">
                <a:avLst/>
              </a:prstGeom>
            </p:spPr>
          </p:pic>
          <p:sp>
            <p:nvSpPr>
              <p:cNvPr id="28" name="ZoneTexte 27"/>
              <p:cNvSpPr txBox="1"/>
              <p:nvPr/>
            </p:nvSpPr>
            <p:spPr>
              <a:xfrm>
                <a:off x="4889279" y="1627879"/>
                <a:ext cx="359197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Deux parties indépendantes, pouvant inclure chacune des documents</a:t>
                </a:r>
                <a:r>
                  <a:rPr lang="fr-FR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 </a:t>
                </a:r>
                <a:endParaRPr lang="fr-FR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pic>
            <p:nvPicPr>
              <p:cNvPr id="31" name="Image 30"/>
              <p:cNvPicPr>
                <a:picLocks noChangeAspect="1"/>
              </p:cNvPicPr>
              <p:nvPr/>
            </p:nvPicPr>
            <p:blipFill rotWithShape="1">
              <a:blip r:embed="rId1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37059" b="76471" l="13805" r="555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818" t="36659" r="44909" b="23318"/>
              <a:stretch/>
            </p:blipFill>
            <p:spPr>
              <a:xfrm>
                <a:off x="5359324" y="2378971"/>
                <a:ext cx="932098" cy="460270"/>
              </a:xfrm>
              <a:prstGeom prst="rect">
                <a:avLst/>
              </a:prstGeom>
            </p:spPr>
          </p:pic>
          <p:sp>
            <p:nvSpPr>
              <p:cNvPr id="39" name="ZoneTexte 38"/>
              <p:cNvSpPr txBox="1"/>
              <p:nvPr/>
            </p:nvSpPr>
            <p:spPr>
              <a:xfrm>
                <a:off x="6918774" y="2934476"/>
                <a:ext cx="1563783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fr-FR" sz="16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Réponse construite et argumentée à une question d’économie gestion</a:t>
                </a:r>
              </a:p>
            </p:txBody>
          </p:sp>
          <p:sp>
            <p:nvSpPr>
              <p:cNvPr id="40" name="ZoneTexte 39"/>
              <p:cNvSpPr txBox="1"/>
              <p:nvPr/>
            </p:nvSpPr>
            <p:spPr>
              <a:xfrm>
                <a:off x="5345363" y="2408354"/>
                <a:ext cx="790398" cy="4308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fr-FR" sz="1100" b="1" dirty="0">
                    <a:solidFill>
                      <a:srgbClr val="CD0746"/>
                    </a:solidFill>
                    <a:latin typeface="Arial Black"/>
                  </a:rPr>
                  <a:t>1</a:t>
                </a:r>
                <a:r>
                  <a:rPr lang="fr-FR" sz="1100" b="1" baseline="30000" dirty="0">
                    <a:solidFill>
                      <a:srgbClr val="CD0746"/>
                    </a:solidFill>
                    <a:latin typeface="Arial Black"/>
                  </a:rPr>
                  <a:t>ère</a:t>
                </a:r>
                <a:r>
                  <a:rPr lang="fr-FR" sz="1100" b="1" dirty="0">
                    <a:solidFill>
                      <a:srgbClr val="CD0746"/>
                    </a:solidFill>
                    <a:latin typeface="Arial Black"/>
                  </a:rPr>
                  <a:t> </a:t>
                </a:r>
                <a:endParaRPr lang="fr-FR" sz="1100" b="1" dirty="0">
                  <a:solidFill>
                    <a:srgbClr val="CD0746"/>
                  </a:solidFill>
                  <a:latin typeface="Arial Black" panose="020B0A04020102020204" pitchFamily="34" charset="0"/>
                </a:endParaRPr>
              </a:p>
              <a:p>
                <a:r>
                  <a:rPr lang="fr-FR" sz="1100" b="1" spc="-30" dirty="0">
                    <a:solidFill>
                      <a:srgbClr val="CD0746"/>
                    </a:solidFill>
                    <a:latin typeface="Arial Black"/>
                  </a:rPr>
                  <a:t>PARTIE</a:t>
                </a:r>
              </a:p>
            </p:txBody>
          </p:sp>
          <p:sp>
            <p:nvSpPr>
              <p:cNvPr id="41" name="ZoneTexte 40"/>
              <p:cNvSpPr txBox="1"/>
              <p:nvPr/>
            </p:nvSpPr>
            <p:spPr>
              <a:xfrm>
                <a:off x="7458197" y="2480362"/>
                <a:ext cx="852342" cy="4308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fr-FR" sz="1100" b="1" dirty="0">
                    <a:solidFill>
                      <a:srgbClr val="FFC000"/>
                    </a:solidFill>
                    <a:latin typeface="Arial Black"/>
                  </a:rPr>
                  <a:t>    2</a:t>
                </a:r>
                <a:r>
                  <a:rPr lang="fr-FR" sz="1100" b="1" baseline="30000" dirty="0">
                    <a:solidFill>
                      <a:srgbClr val="FFC000"/>
                    </a:solidFill>
                    <a:latin typeface="Arial Black"/>
                  </a:rPr>
                  <a:t>ème</a:t>
                </a:r>
                <a:r>
                  <a:rPr lang="fr-FR" sz="1100" b="1" dirty="0">
                    <a:solidFill>
                      <a:srgbClr val="FFC000"/>
                    </a:solidFill>
                    <a:latin typeface="Arial Black"/>
                  </a:rPr>
                  <a:t> </a:t>
                </a:r>
                <a:endParaRPr lang="fr-FR" sz="1100" b="1" dirty="0">
                  <a:solidFill>
                    <a:srgbClr val="FFC000"/>
                  </a:solidFill>
                  <a:latin typeface="Arial Black" panose="020B0A04020102020204" pitchFamily="34" charset="0"/>
                </a:endParaRPr>
              </a:p>
              <a:p>
                <a:r>
                  <a:rPr lang="fr-FR" sz="1100" b="1" spc="-30" dirty="0">
                    <a:solidFill>
                      <a:srgbClr val="FFC000"/>
                    </a:solidFill>
                    <a:latin typeface="Arial Black"/>
                  </a:rPr>
                  <a:t>PARTIE</a:t>
                </a:r>
              </a:p>
            </p:txBody>
          </p:sp>
        </p:grpSp>
        <p:grpSp>
          <p:nvGrpSpPr>
            <p:cNvPr id="46" name="Groupe 45"/>
            <p:cNvGrpSpPr/>
            <p:nvPr/>
          </p:nvGrpSpPr>
          <p:grpSpPr>
            <a:xfrm>
              <a:off x="4783270" y="1250096"/>
              <a:ext cx="3816424" cy="3240360"/>
              <a:chOff x="4802962" y="1105022"/>
              <a:chExt cx="3816424" cy="3240360"/>
            </a:xfrm>
          </p:grpSpPr>
          <p:sp>
            <p:nvSpPr>
              <p:cNvPr id="30" name="Rectangle à coins arrondis 29"/>
              <p:cNvSpPr/>
              <p:nvPr/>
            </p:nvSpPr>
            <p:spPr>
              <a:xfrm>
                <a:off x="4802962" y="1105022"/>
                <a:ext cx="3816424" cy="3240360"/>
              </a:xfrm>
              <a:prstGeom prst="round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ZoneTexte 44"/>
              <p:cNvSpPr txBox="1"/>
              <p:nvPr/>
            </p:nvSpPr>
            <p:spPr>
              <a:xfrm>
                <a:off x="6037256" y="1119125"/>
                <a:ext cx="13478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dirty="0" smtClean="0">
                    <a:solidFill>
                      <a:schemeClr val="accent4"/>
                    </a:solidFill>
                  </a:rPr>
                  <a:t>FOND</a:t>
                </a:r>
                <a:endParaRPr lang="fr-FR" sz="2400" b="1" dirty="0">
                  <a:solidFill>
                    <a:schemeClr val="accent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878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91"/>
    </mc:Choice>
    <mc:Fallback xmlns="">
      <p:transition spd="slow" advTm="4819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440752"/>
            <a:ext cx="8676688" cy="356213"/>
          </a:xfrm>
        </p:spPr>
        <p:txBody>
          <a:bodyPr/>
          <a:lstStyle/>
          <a:p>
            <a:r>
              <a:rPr lang="fr-FR" dirty="0" smtClean="0"/>
              <a:t>Structuration du sujet en 2 parties </a:t>
            </a:r>
            <a:r>
              <a:rPr lang="fr-FR" dirty="0"/>
              <a:t>autour </a:t>
            </a:r>
            <a:r>
              <a:rPr lang="fr-FR" dirty="0" smtClean="0"/>
              <a:t>des 4 </a:t>
            </a:r>
            <a:r>
              <a:rPr lang="fr-FR" dirty="0"/>
              <a:t>compétences 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1736820" y="1131589"/>
            <a:ext cx="1250824" cy="652428"/>
            <a:chOff x="1376960" y="1131589"/>
            <a:chExt cx="1250824" cy="652428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18" t="36659" r="44909" b="23318"/>
            <a:stretch/>
          </p:blipFill>
          <p:spPr>
            <a:xfrm>
              <a:off x="1403648" y="1131589"/>
              <a:ext cx="1224136" cy="648073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1376960" y="1168464"/>
              <a:ext cx="1224136" cy="6155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fr-FR" b="1" dirty="0">
                  <a:solidFill>
                    <a:srgbClr val="CD0746"/>
                  </a:solidFill>
                  <a:latin typeface="Arial Black"/>
                </a:rPr>
                <a:t>1</a:t>
              </a:r>
              <a:r>
                <a:rPr lang="fr-FR" b="1" baseline="30000" dirty="0">
                  <a:solidFill>
                    <a:srgbClr val="CD0746"/>
                  </a:solidFill>
                  <a:latin typeface="Arial Black"/>
                </a:rPr>
                <a:t>ère</a:t>
              </a:r>
              <a:r>
                <a:rPr lang="fr-FR" b="1" dirty="0">
                  <a:solidFill>
                    <a:srgbClr val="CD0746"/>
                  </a:solidFill>
                  <a:latin typeface="Arial Black"/>
                </a:rPr>
                <a:t> </a:t>
              </a:r>
              <a:endParaRPr lang="fr-FR" b="1" dirty="0">
                <a:solidFill>
                  <a:srgbClr val="CD0746"/>
                </a:solidFill>
                <a:latin typeface="Arial Black" panose="020B0A04020102020204" pitchFamily="34" charset="0"/>
              </a:endParaRPr>
            </a:p>
            <a:p>
              <a:r>
                <a:rPr lang="fr-FR" sz="1600" b="1" spc="-30" dirty="0">
                  <a:solidFill>
                    <a:srgbClr val="CD0746"/>
                  </a:solidFill>
                  <a:latin typeface="Arial Black"/>
                </a:rPr>
                <a:t>PARTIE</a:t>
              </a:r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755576" y="1692017"/>
            <a:ext cx="32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Questionnement reposant sur une situation contextualisée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2752" y="2423469"/>
            <a:ext cx="3780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Compétence spécifique à la 1</a:t>
            </a:r>
            <a:r>
              <a:rPr lang="fr-FR" kern="12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ère</a:t>
            </a:r>
            <a:r>
              <a:rPr lang="fr-FR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partie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b="1" kern="1200" spc="-50" dirty="0">
                <a:solidFill>
                  <a:srgbClr val="CD0746"/>
                </a:solidFill>
              </a:rPr>
              <a:t>exploiter et analyser des documents économiques, juridiques ou de gestion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fr-FR" b="1" kern="1200" dirty="0" smtClean="0">
                <a:solidFill>
                  <a:srgbClr val="CD0746"/>
                </a:solidFill>
              </a:rPr>
              <a:t>justifier </a:t>
            </a:r>
            <a:r>
              <a:rPr lang="fr-FR" b="1" kern="1200" dirty="0">
                <a:solidFill>
                  <a:srgbClr val="CD0746"/>
                </a:solidFill>
              </a:rPr>
              <a:t>une réponse en sélectionnant le cas échéant des informations au sein d’un ou plusieurs documents</a:t>
            </a:r>
          </a:p>
          <a:p>
            <a:endParaRPr lang="fr-FR" dirty="0">
              <a:solidFill>
                <a:srgbClr val="C00000"/>
              </a:solidFill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6573407" y="1131590"/>
            <a:ext cx="1224136" cy="678579"/>
            <a:chOff x="6372200" y="1131590"/>
            <a:chExt cx="1224136" cy="678579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91" t="36659" r="11818" b="23318"/>
            <a:stretch/>
          </p:blipFill>
          <p:spPr>
            <a:xfrm>
              <a:off x="6444208" y="1131590"/>
              <a:ext cx="936104" cy="648073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6372200" y="1194616"/>
              <a:ext cx="1224136" cy="6155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fr-FR" b="1" dirty="0">
                  <a:solidFill>
                    <a:srgbClr val="FFC000"/>
                  </a:solidFill>
                  <a:latin typeface="Arial Black"/>
                </a:rPr>
                <a:t>    2</a:t>
              </a:r>
              <a:r>
                <a:rPr lang="fr-FR" b="1" baseline="30000" dirty="0">
                  <a:solidFill>
                    <a:srgbClr val="FFC000"/>
                  </a:solidFill>
                  <a:latin typeface="Arial Black"/>
                </a:rPr>
                <a:t>ème</a:t>
              </a:r>
              <a:r>
                <a:rPr lang="fr-FR" b="1" dirty="0">
                  <a:solidFill>
                    <a:srgbClr val="FFC000"/>
                  </a:solidFill>
                  <a:latin typeface="Arial Black"/>
                </a:rPr>
                <a:t> </a:t>
              </a:r>
              <a:endParaRPr lang="fr-FR" b="1" dirty="0">
                <a:solidFill>
                  <a:srgbClr val="FFC000"/>
                </a:solidFill>
                <a:latin typeface="Arial Black" panose="020B0A04020102020204" pitchFamily="34" charset="0"/>
              </a:endParaRPr>
            </a:p>
            <a:p>
              <a:r>
                <a:rPr lang="fr-FR" sz="1600" b="1" spc="-30" dirty="0">
                  <a:solidFill>
                    <a:srgbClr val="FFC000"/>
                  </a:solidFill>
                  <a:latin typeface="Arial Black"/>
                </a:rPr>
                <a:t>PARTIE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5565295" y="1707017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Réponse construite et argumentée à une question d’économie-gestion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5039039" y="2549106"/>
            <a:ext cx="3780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Compétence spécifique à la 2</a:t>
            </a:r>
            <a:r>
              <a:rPr lang="fr-FR" kern="12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ème</a:t>
            </a:r>
            <a:r>
              <a:rPr lang="fr-FR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partie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b="1" kern="1200" spc="-50" dirty="0">
                <a:solidFill>
                  <a:schemeClr val="accent1"/>
                </a:solidFill>
              </a:rPr>
              <a:t>comprendre et analyser une situation d’entreprise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fr-FR" b="1" kern="1200" dirty="0" smtClean="0">
                <a:solidFill>
                  <a:schemeClr val="accent1"/>
                </a:solidFill>
              </a:rPr>
              <a:t>rédiger </a:t>
            </a:r>
            <a:r>
              <a:rPr lang="fr-FR" b="1" kern="1200" dirty="0">
                <a:solidFill>
                  <a:schemeClr val="accent1"/>
                </a:solidFill>
              </a:rPr>
              <a:t>une réponse structurée à une problématique donnée en mobilisant les savoirs associés et le vocabulaire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3983762" y="800395"/>
            <a:ext cx="1236310" cy="4003603"/>
            <a:chOff x="3958501" y="800395"/>
            <a:chExt cx="1236310" cy="4003603"/>
          </a:xfrm>
        </p:grpSpPr>
        <p:cxnSp>
          <p:nvCxnSpPr>
            <p:cNvPr id="25" name="Connecteur droit 24"/>
            <p:cNvCxnSpPr/>
            <p:nvPr/>
          </p:nvCxnSpPr>
          <p:spPr>
            <a:xfrm>
              <a:off x="4576656" y="2173333"/>
              <a:ext cx="0" cy="2630665"/>
            </a:xfrm>
            <a:prstGeom prst="line">
              <a:avLst/>
            </a:prstGeom>
            <a:ln w="5715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9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8501" y="800395"/>
              <a:ext cx="1236310" cy="1236310"/>
            </a:xfrm>
            <a:prstGeom prst="rect">
              <a:avLst/>
            </a:prstGeom>
          </p:spPr>
        </p:pic>
      </p:grpSp>
      <p:grpSp>
        <p:nvGrpSpPr>
          <p:cNvPr id="3" name="Groupe 2"/>
          <p:cNvGrpSpPr/>
          <p:nvPr/>
        </p:nvGrpSpPr>
        <p:grpSpPr>
          <a:xfrm>
            <a:off x="7884368" y="77982"/>
            <a:ext cx="1354284" cy="755334"/>
            <a:chOff x="7884368" y="54638"/>
            <a:chExt cx="1354284" cy="755334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10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6630" y="54638"/>
              <a:ext cx="549761" cy="549761"/>
            </a:xfrm>
            <a:prstGeom prst="rect">
              <a:avLst/>
            </a:prstGeom>
          </p:spPr>
        </p:pic>
        <p:sp>
          <p:nvSpPr>
            <p:cNvPr id="24" name="ZoneTexte 23"/>
            <p:cNvSpPr txBox="1"/>
            <p:nvPr/>
          </p:nvSpPr>
          <p:spPr>
            <a:xfrm>
              <a:off x="7884368" y="471418"/>
              <a:ext cx="13542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accent4"/>
                  </a:solidFill>
                </a:rPr>
                <a:t>épreuve finale</a:t>
              </a:r>
              <a:endParaRPr lang="fr-FR" sz="1600" b="1" dirty="0">
                <a:solidFill>
                  <a:schemeClr val="accent4"/>
                </a:solidFill>
              </a:endParaRPr>
            </a:p>
          </p:txBody>
        </p:sp>
      </p:grp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1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72"/>
    </mc:Choice>
    <mc:Fallback xmlns="">
      <p:transition spd="slow" advTm="32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 bwMode="gray">
          <a:xfrm>
            <a:off x="971600" y="123478"/>
            <a:ext cx="8676688" cy="3562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L’évaluation </a:t>
            </a:r>
            <a:r>
              <a:rPr lang="fr-FR" dirty="0" smtClean="0">
                <a:solidFill>
                  <a:schemeClr val="accent1"/>
                </a:solidFill>
              </a:rPr>
              <a:t>DE L’EXAMEN  </a:t>
            </a:r>
            <a:endParaRPr lang="fr-FR" dirty="0">
              <a:solidFill>
                <a:schemeClr val="accent1"/>
              </a:solidFill>
            </a:endParaRPr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893578"/>
              </p:ext>
            </p:extLst>
          </p:nvPr>
        </p:nvGraphicFramePr>
        <p:xfrm>
          <a:off x="323528" y="1203598"/>
          <a:ext cx="8676690" cy="37977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5338">
                  <a:extLst>
                    <a:ext uri="{9D8B030D-6E8A-4147-A177-3AD203B41FA5}">
                      <a16:colId xmlns:a16="http://schemas.microsoft.com/office/drawing/2014/main" val="3332869304"/>
                    </a:ext>
                  </a:extLst>
                </a:gridCol>
                <a:gridCol w="1735338">
                  <a:extLst>
                    <a:ext uri="{9D8B030D-6E8A-4147-A177-3AD203B41FA5}">
                      <a16:colId xmlns:a16="http://schemas.microsoft.com/office/drawing/2014/main" val="3594834502"/>
                    </a:ext>
                  </a:extLst>
                </a:gridCol>
                <a:gridCol w="1735338">
                  <a:extLst>
                    <a:ext uri="{9D8B030D-6E8A-4147-A177-3AD203B41FA5}">
                      <a16:colId xmlns:a16="http://schemas.microsoft.com/office/drawing/2014/main" val="4023501866"/>
                    </a:ext>
                  </a:extLst>
                </a:gridCol>
                <a:gridCol w="1735338">
                  <a:extLst>
                    <a:ext uri="{9D8B030D-6E8A-4147-A177-3AD203B41FA5}">
                      <a16:colId xmlns:a16="http://schemas.microsoft.com/office/drawing/2014/main" val="1095960284"/>
                    </a:ext>
                  </a:extLst>
                </a:gridCol>
                <a:gridCol w="1735338">
                  <a:extLst>
                    <a:ext uri="{9D8B030D-6E8A-4147-A177-3AD203B41FA5}">
                      <a16:colId xmlns:a16="http://schemas.microsoft.com/office/drawing/2014/main" val="2779406480"/>
                    </a:ext>
                  </a:extLst>
                </a:gridCol>
              </a:tblGrid>
              <a:tr h="278762">
                <a:tc>
                  <a:txBody>
                    <a:bodyPr/>
                    <a:lstStyle/>
                    <a:p>
                      <a:pPr marL="90488" indent="0" algn="l" fontAlgn="ctr"/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ctr" fontAlgn="ctr">
                        <a:tabLst>
                          <a:tab pos="1706563" algn="l"/>
                        </a:tabLst>
                      </a:pPr>
                      <a:r>
                        <a:rPr lang="fr-F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9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ctr" fontAlgn="ctr"/>
                      <a:r>
                        <a:rPr lang="fr-F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ctr" fontAlgn="ctr"/>
                      <a:r>
                        <a:rPr lang="fr-F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ctr" fontAlgn="ctr"/>
                      <a:r>
                        <a:rPr lang="fr-F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3617"/>
                  </a:ext>
                </a:extLst>
              </a:tr>
              <a:tr h="1017383"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fr-FR" sz="1300" b="1" u="none" strike="noStrike" dirty="0" smtClean="0">
                          <a:effectLst/>
                        </a:rPr>
                        <a:t>1- Comprendre </a:t>
                      </a:r>
                      <a:r>
                        <a:rPr lang="fr-FR" sz="1300" b="1" u="none" strike="noStrike" dirty="0">
                          <a:effectLst/>
                        </a:rPr>
                        <a:t>et analyser une situation d’entreprise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ctr">
                        <a:tabLst>
                          <a:tab pos="1706563" algn="l"/>
                        </a:tabLst>
                      </a:pPr>
                      <a:r>
                        <a:rPr lang="fr-FR" sz="1300" u="none" strike="noStrike" dirty="0">
                          <a:effectLst/>
                        </a:rPr>
                        <a:t>Une compréhension étroite de la situation de l'entreprise sans analyse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9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fr-FR" sz="1300" u="none" strike="noStrike" dirty="0">
                          <a:effectLst/>
                        </a:rPr>
                        <a:t>Une compréhension partielle et </a:t>
                      </a:r>
                      <a:r>
                        <a:rPr lang="fr-FR" sz="1300" u="none" strike="noStrike" dirty="0" smtClean="0">
                          <a:effectLst/>
                        </a:rPr>
                        <a:t>une </a:t>
                      </a:r>
                      <a:r>
                        <a:rPr lang="fr-FR" sz="1300" u="none" strike="noStrike" dirty="0">
                          <a:effectLst/>
                        </a:rPr>
                        <a:t>analyse peu approfondie de la situation de l'entreprise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fr-FR" sz="1300" u="none" strike="noStrike" dirty="0">
                          <a:effectLst/>
                        </a:rPr>
                        <a:t>Une compréhension juste et une analyse </a:t>
                      </a:r>
                      <a:r>
                        <a:rPr lang="fr-FR" sz="1300" u="none" strike="noStrike" dirty="0" smtClean="0">
                          <a:effectLst/>
                        </a:rPr>
                        <a:t>succincte </a:t>
                      </a:r>
                      <a:r>
                        <a:rPr lang="fr-FR" sz="1300" u="none" strike="noStrike" dirty="0">
                          <a:effectLst/>
                        </a:rPr>
                        <a:t>de la situation </a:t>
                      </a:r>
                      <a:endParaRPr lang="fr-FR" sz="1300" u="none" strike="noStrike" dirty="0" smtClean="0">
                        <a:effectLst/>
                      </a:endParaRPr>
                    </a:p>
                    <a:p>
                      <a:pPr marL="90488" indent="0" algn="l" fontAlgn="ctr"/>
                      <a:r>
                        <a:rPr lang="fr-FR" sz="1300" u="none" strike="noStrike" dirty="0" smtClean="0">
                          <a:effectLst/>
                        </a:rPr>
                        <a:t>de </a:t>
                      </a:r>
                      <a:r>
                        <a:rPr lang="fr-FR" sz="1300" u="none" strike="noStrike" dirty="0">
                          <a:effectLst/>
                        </a:rPr>
                        <a:t>l'entreprise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fr-FR" sz="1300" u="none" strike="noStrike" dirty="0">
                          <a:effectLst/>
                        </a:rPr>
                        <a:t>Une compréhension excellente et une analyse approfondie et judicieuse de la situation de l'entreprise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731525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fr-FR" sz="1300" b="1" u="none" strike="noStrike" dirty="0" smtClean="0">
                          <a:effectLst/>
                        </a:rPr>
                        <a:t>2- Exploiter </a:t>
                      </a:r>
                      <a:r>
                        <a:rPr lang="fr-FR" sz="1300" b="1" u="none" strike="noStrike" dirty="0">
                          <a:effectLst/>
                        </a:rPr>
                        <a:t>et analyser des documents économiques, juridiques ou de gestion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fr-FR" sz="1300" u="none" strike="noStrike" dirty="0">
                          <a:effectLst/>
                        </a:rPr>
                        <a:t>Les idées principales sont identifiées. L’analyse est indigente et incomplète. Les sources ne sont pas citées. 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9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fr-FR" sz="1300" u="none" strike="noStrike" dirty="0">
                          <a:effectLst/>
                        </a:rPr>
                        <a:t>Les idées principales sont partiellement relevées. L’analyse est peu approfondie. Les sources sont indiquées mais ne sont pas justes.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fr-FR" sz="1300" u="none" strike="noStrike" dirty="0">
                          <a:effectLst/>
                        </a:rPr>
                        <a:t>Les idées principales sont exploitées. L’analyse est succincte mais juste. Les sources sont indiquées et valides. 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fr-FR" sz="1300" u="none" strike="noStrike" dirty="0">
                          <a:effectLst/>
                        </a:rPr>
                        <a:t>Les idées principales sont exploitées et </a:t>
                      </a:r>
                      <a:r>
                        <a:rPr lang="fr-FR" sz="1300" u="none" strike="noStrike" dirty="0" smtClean="0">
                          <a:effectLst/>
                        </a:rPr>
                        <a:t>utilisées </a:t>
                      </a:r>
                      <a:r>
                        <a:rPr lang="fr-FR" sz="1300" u="none" strike="noStrike" dirty="0">
                          <a:effectLst/>
                        </a:rPr>
                        <a:t>de manière pertinente.  L’analyse est approfondie et judicieuse. Les sources sont indiquées et valides. 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725410"/>
                  </a:ext>
                </a:extLst>
              </a:tr>
              <a:tr h="1205505"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fr-FR" sz="1300" b="1" u="none" strike="noStrike" dirty="0" smtClean="0">
                          <a:effectLst/>
                        </a:rPr>
                        <a:t>3- Justifier </a:t>
                      </a:r>
                      <a:r>
                        <a:rPr lang="fr-FR" sz="1300" b="1" u="none" strike="noStrike" dirty="0">
                          <a:effectLst/>
                        </a:rPr>
                        <a:t>une réponse en sélectionnant le cas échéant des informations au sein d’un ou plusieurs documents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fr-FR" sz="1300" u="none" strike="noStrike" dirty="0">
                          <a:effectLst/>
                        </a:rPr>
                        <a:t>Les justifications sont inexistantes ou inadaptées. Réponses confuses ou erronées sans lien avec la question posée.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9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fr-FR" sz="1300" u="none" strike="noStrike" dirty="0">
                          <a:effectLst/>
                        </a:rPr>
                        <a:t>Les justifications sont imprécises et peu argumentées. Le vocabulaire  est mal utilisé.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fr-FR" sz="1300" u="none" strike="noStrike" dirty="0">
                          <a:effectLst/>
                        </a:rPr>
                        <a:t>La justification de la réponse et </a:t>
                      </a:r>
                      <a:endParaRPr lang="fr-FR" sz="1300" u="none" strike="noStrike" dirty="0" smtClean="0">
                        <a:effectLst/>
                      </a:endParaRPr>
                    </a:p>
                    <a:p>
                      <a:pPr marL="90488" indent="0" algn="l" fontAlgn="ctr"/>
                      <a:r>
                        <a:rPr lang="fr-FR" sz="1300" u="none" strike="noStrike" dirty="0" smtClean="0">
                          <a:effectLst/>
                        </a:rPr>
                        <a:t>son </a:t>
                      </a:r>
                      <a:r>
                        <a:rPr lang="fr-FR" sz="1300" u="none" strike="noStrike" dirty="0">
                          <a:effectLst/>
                        </a:rPr>
                        <a:t>argumentation sont correctes et adaptées.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fr-FR" sz="1300" u="none" strike="noStrike" dirty="0">
                          <a:effectLst/>
                        </a:rPr>
                        <a:t>La justification de la réponse est argumentée et justifiée. La sélection des informations est très pertinente.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300978"/>
                  </a:ext>
                </a:extLst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26703"/>
            <a:ext cx="549761" cy="54976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266082" y="3565"/>
            <a:ext cx="1354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4"/>
                </a:solidFill>
              </a:rPr>
              <a:t>épreuve finale</a:t>
            </a:r>
            <a:endParaRPr lang="fr-FR" sz="1600" b="1" dirty="0">
              <a:solidFill>
                <a:schemeClr val="accent4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02143" y="737493"/>
            <a:ext cx="551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Repères de graduation de la maîtrise des compétences 1/2 </a:t>
            </a:r>
            <a:endParaRPr lang="fr-FR" b="1" dirty="0">
              <a:solidFill>
                <a:schemeClr val="accent1"/>
              </a:solidFill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2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08"/>
    </mc:Choice>
    <mc:Fallback xmlns="">
      <p:transition spd="slow" advTm="73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 bwMode="gray">
          <a:xfrm>
            <a:off x="971600" y="123478"/>
            <a:ext cx="8676688" cy="3562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L’évaluation </a:t>
            </a:r>
            <a:r>
              <a:rPr lang="fr-FR" dirty="0" smtClean="0">
                <a:solidFill>
                  <a:schemeClr val="accent1"/>
                </a:solidFill>
              </a:rPr>
              <a:t>DE L’EXAMEN 2/2 </a:t>
            </a:r>
            <a:endParaRPr lang="fr-FR" dirty="0">
              <a:solidFill>
                <a:schemeClr val="accent1"/>
              </a:solidFill>
            </a:endParaRPr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061827"/>
              </p:ext>
            </p:extLst>
          </p:nvPr>
        </p:nvGraphicFramePr>
        <p:xfrm>
          <a:off x="251520" y="898452"/>
          <a:ext cx="8656124" cy="4100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3594834502"/>
                    </a:ext>
                  </a:extLst>
                </a:gridCol>
                <a:gridCol w="1803991">
                  <a:extLst>
                    <a:ext uri="{9D8B030D-6E8A-4147-A177-3AD203B41FA5}">
                      <a16:colId xmlns:a16="http://schemas.microsoft.com/office/drawing/2014/main" val="2322184043"/>
                    </a:ext>
                  </a:extLst>
                </a:gridCol>
                <a:gridCol w="1803991">
                  <a:extLst>
                    <a:ext uri="{9D8B030D-6E8A-4147-A177-3AD203B41FA5}">
                      <a16:colId xmlns:a16="http://schemas.microsoft.com/office/drawing/2014/main" val="4023501866"/>
                    </a:ext>
                  </a:extLst>
                </a:gridCol>
                <a:gridCol w="1803991">
                  <a:extLst>
                    <a:ext uri="{9D8B030D-6E8A-4147-A177-3AD203B41FA5}">
                      <a16:colId xmlns:a16="http://schemas.microsoft.com/office/drawing/2014/main" val="1095960284"/>
                    </a:ext>
                  </a:extLst>
                </a:gridCol>
                <a:gridCol w="1803991">
                  <a:extLst>
                    <a:ext uri="{9D8B030D-6E8A-4147-A177-3AD203B41FA5}">
                      <a16:colId xmlns:a16="http://schemas.microsoft.com/office/drawing/2014/main" val="2779406480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marL="90488" indent="0" algn="l" fontAlgn="ctr">
                        <a:buFont typeface="Wingdings" panose="05000000000000000000" pitchFamily="2" charset="2"/>
                        <a:buNone/>
                      </a:pPr>
                      <a:endParaRPr lang="fr-FR" sz="1400" b="1" i="0" u="none" strike="noStrike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indent="0"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9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481461"/>
                  </a:ext>
                </a:extLst>
              </a:tr>
              <a:tr h="894083">
                <a:tc>
                  <a:txBody>
                    <a:bodyPr/>
                    <a:lstStyle/>
                    <a:p>
                      <a:pPr marL="90488" indent="0" algn="l" fontAlgn="ctr">
                        <a:buFont typeface="Wingdings" panose="05000000000000000000" pitchFamily="2" charset="2"/>
                        <a:buNone/>
                      </a:pPr>
                      <a:r>
                        <a:rPr lang="fr-FR" sz="1400" b="1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…à une </a:t>
                      </a:r>
                    </a:p>
                    <a:p>
                      <a:pPr marL="90488" indent="0" algn="l" fontAlgn="ctr">
                        <a:buFont typeface="Wingdings" panose="05000000000000000000" pitchFamily="2" charset="2"/>
                        <a:buNone/>
                      </a:pPr>
                      <a:r>
                        <a:rPr lang="fr-FR" sz="1400" b="1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problématique donnée…</a:t>
                      </a:r>
                    </a:p>
                  </a:txBody>
                  <a:tcPr marL="3526" marR="3526" marT="35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fr-FR" sz="1200" u="none" strike="noStrike" dirty="0">
                          <a:effectLst/>
                        </a:rPr>
                        <a:t>La réponse apportée à la problématique est indigente, les arguments ne sont pas définis.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9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fr-FR" sz="1200" u="none" strike="noStrike" dirty="0">
                          <a:effectLst/>
                        </a:rPr>
                        <a:t>La réponse apportée à la problématique est partielle, les arguments sont fragiles pas clairs ou </a:t>
                      </a:r>
                      <a:r>
                        <a:rPr lang="fr-FR" sz="1200" u="none" strike="noStrike" dirty="0" smtClean="0">
                          <a:effectLst/>
                        </a:rPr>
                        <a:t>incomplets.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fr-FR" sz="1200" u="none" strike="noStrike" dirty="0">
                          <a:effectLst/>
                        </a:rPr>
                        <a:t>La réponse apportée à la  problématique est correcte. Les arguments sont définis et </a:t>
                      </a:r>
                      <a:r>
                        <a:rPr lang="fr-FR" sz="1200" u="none" strike="noStrike" dirty="0" smtClean="0">
                          <a:effectLst/>
                        </a:rPr>
                        <a:t>adéquats.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fr-FR" sz="1200" u="none" strike="noStrike" dirty="0">
                          <a:effectLst/>
                        </a:rPr>
                        <a:t>La réponse à la problématique est judicieuse, démontre la compréhension, les arguments sont pertinents et pertinents.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863469"/>
                  </a:ext>
                </a:extLst>
              </a:tr>
              <a:tr h="760529">
                <a:tc>
                  <a:txBody>
                    <a:bodyPr/>
                    <a:lstStyle/>
                    <a:p>
                      <a:pPr marL="90488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…une réponse </a:t>
                      </a:r>
                    </a:p>
                    <a:p>
                      <a:pPr marL="90488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structurée …</a:t>
                      </a:r>
                    </a:p>
                  </a:txBody>
                  <a:tcPr marL="3526" marR="3526" marT="35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fr-FR" sz="1200" u="none" strike="noStrike" dirty="0">
                          <a:effectLst/>
                        </a:rPr>
                        <a:t>Aucune organisation et structuration des idées.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9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fr-FR" sz="1200" u="none" strike="noStrike" dirty="0">
                          <a:effectLst/>
                        </a:rPr>
                        <a:t>Une organisation des idées est visible.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fr-FR" sz="1200" u="none" strike="noStrike" dirty="0">
                          <a:effectLst/>
                        </a:rPr>
                        <a:t>Une organisation et justification des idées est présente. Le sens de la réflexion est apparent.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fr-FR" sz="1200" u="none" strike="noStrike" dirty="0">
                          <a:effectLst/>
                        </a:rPr>
                        <a:t>Les idées sont bien structurées. La réflexion est approfondie, judicieuse, pertinente.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400842"/>
                  </a:ext>
                </a:extLst>
              </a:tr>
              <a:tr h="1561905">
                <a:tc>
                  <a:txBody>
                    <a:bodyPr/>
                    <a:lstStyle/>
                    <a:p>
                      <a:pPr marL="90488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…mobilisant les savoirs associés…</a:t>
                      </a:r>
                    </a:p>
                  </a:txBody>
                  <a:tcPr marL="3526" marR="3526" marT="35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u="none" strike="noStrike" dirty="0" smtClean="0">
                          <a:effectLst/>
                        </a:rPr>
                        <a:t>Aucun apport personnel. Aucun exemple pertinent trouvé dans les documents. Pas de connaissances.</a:t>
                      </a:r>
                      <a:endParaRPr lang="fr-F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90488" indent="0" algn="l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9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fr-FR" sz="1200" u="none" strike="noStrike" dirty="0">
                          <a:effectLst/>
                        </a:rPr>
                        <a:t>Quelques apports personnels ou quelques exemples issus des documents mais inadaptés. Connaissances lacunaires.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fr-FR" sz="1200" u="none" strike="noStrike" dirty="0">
                          <a:effectLst/>
                        </a:rPr>
                        <a:t>Quelques apports personnels succincts et/ou quelques exemples pris dans les documents assez pertinents. Des connaissances présentées mais incomplètes.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fr-FR" sz="1200" u="none" strike="noStrike" dirty="0">
                          <a:effectLst/>
                        </a:rPr>
                        <a:t>Apports et réflexions personnels de qualités et pertinents ou des exemples pris dans les documents pertinents</a:t>
                      </a:r>
                      <a:r>
                        <a:rPr lang="fr-FR" sz="1200" u="none" strike="noStrike" dirty="0" smtClean="0">
                          <a:effectLst/>
                        </a:rPr>
                        <a:t>. Des </a:t>
                      </a:r>
                      <a:r>
                        <a:rPr lang="fr-FR" sz="1200" u="none" strike="noStrike" dirty="0">
                          <a:effectLst/>
                        </a:rPr>
                        <a:t>connaissances présentées bien adaptées à la thématique.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973316"/>
                  </a:ext>
                </a:extLst>
              </a:tr>
              <a:tr h="431311">
                <a:tc>
                  <a:txBody>
                    <a:bodyPr/>
                    <a:lstStyle/>
                    <a:p>
                      <a:pPr marL="90488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…et le vocabulaire spécifique adéquat…</a:t>
                      </a:r>
                    </a:p>
                  </a:txBody>
                  <a:tcPr marL="3526" marR="3526" marT="35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u="none" strike="noStrike" dirty="0" smtClean="0">
                          <a:effectLst/>
                        </a:rPr>
                        <a:t>Le</a:t>
                      </a:r>
                      <a:r>
                        <a:rPr lang="fr-FR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1200" u="none" strike="noStrike" dirty="0" smtClean="0">
                          <a:effectLst/>
                        </a:rPr>
                        <a:t>vocabulaire est peu ou pas adapté</a:t>
                      </a:r>
                      <a:endParaRPr lang="fr-F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9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fr-FR" sz="1200" u="none" strike="noStrike" dirty="0" smtClean="0">
                          <a:effectLst/>
                        </a:rPr>
                        <a:t>Le vocabulaire est imprécis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fr-FR" sz="1200" u="none" strike="noStrike" dirty="0" smtClean="0">
                          <a:effectLst/>
                        </a:rPr>
                        <a:t>Le</a:t>
                      </a:r>
                      <a:r>
                        <a:rPr lang="fr-FR" sz="1200" u="none" strike="noStrike" baseline="0" dirty="0" smtClean="0">
                          <a:effectLst/>
                        </a:rPr>
                        <a:t> v</a:t>
                      </a:r>
                      <a:r>
                        <a:rPr lang="fr-FR" sz="1200" u="none" strike="noStrike" dirty="0" smtClean="0">
                          <a:effectLst/>
                        </a:rPr>
                        <a:t>ocabulaire est</a:t>
                      </a:r>
                      <a:r>
                        <a:rPr lang="fr-FR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1200" u="none" strike="noStrike" dirty="0" smtClean="0">
                          <a:effectLst/>
                        </a:rPr>
                        <a:t>adapté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fr-FR" sz="1200" u="none" strike="noStrike" dirty="0" smtClean="0">
                          <a:effectLst/>
                        </a:rPr>
                        <a:t>Le</a:t>
                      </a:r>
                      <a:r>
                        <a:rPr lang="fr-FR" sz="1200" u="none" strike="noStrike" baseline="0" dirty="0" smtClean="0">
                          <a:effectLst/>
                        </a:rPr>
                        <a:t> v</a:t>
                      </a:r>
                      <a:r>
                        <a:rPr lang="fr-FR" sz="1200" u="none" strike="noStrike" dirty="0" smtClean="0">
                          <a:effectLst/>
                        </a:rPr>
                        <a:t>ocabulaire est très </a:t>
                      </a:r>
                      <a:r>
                        <a:rPr lang="fr-FR" sz="1200" u="none" strike="noStrike" dirty="0">
                          <a:effectLst/>
                        </a:rPr>
                        <a:t>pertinent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26" marR="3526" marT="35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02399"/>
                  </a:ext>
                </a:extLst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26703"/>
            <a:ext cx="549761" cy="54976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266082" y="3565"/>
            <a:ext cx="1354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4"/>
                </a:solidFill>
              </a:rPr>
              <a:t>épreuve finale</a:t>
            </a:r>
            <a:endParaRPr lang="fr-FR" sz="1600" b="1" dirty="0">
              <a:solidFill>
                <a:schemeClr val="accent4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1520" y="793036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4- Rédiger…</a:t>
            </a:r>
            <a:endParaRPr lang="fr-F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51720" y="548966"/>
            <a:ext cx="551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Repères de graduation de la maîtrise des compétences 1/2 </a:t>
            </a:r>
            <a:endParaRPr lang="fr-FR" b="1" dirty="0">
              <a:solidFill>
                <a:schemeClr val="accent1"/>
              </a:solidFill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1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56"/>
    </mc:Choice>
    <mc:Fallback xmlns="">
      <p:transition spd="slow" advTm="39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rapèze 25"/>
          <p:cNvSpPr/>
          <p:nvPr/>
        </p:nvSpPr>
        <p:spPr>
          <a:xfrm rot="5400000">
            <a:off x="5408258" y="1229584"/>
            <a:ext cx="3024336" cy="2232248"/>
          </a:xfrm>
          <a:prstGeom prst="trapezoid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940" y="1946944"/>
            <a:ext cx="1671420" cy="1424038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5873757" y="1265588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>
                    <a:lumMod val="85000"/>
                  </a:schemeClr>
                </a:solidFill>
              </a:rPr>
              <a:t>Outils pour les sujets 0</a:t>
            </a:r>
          </a:p>
          <a:p>
            <a:pPr algn="ctr"/>
            <a:endParaRPr lang="fr-FR" sz="1400" b="1" dirty="0" smtClean="0">
              <a:solidFill>
                <a:schemeClr val="accent1"/>
              </a:solidFill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683568" y="1015304"/>
            <a:ext cx="2232248" cy="3024336"/>
            <a:chOff x="3317824" y="1049255"/>
            <a:chExt cx="2232248" cy="3024336"/>
          </a:xfrm>
        </p:grpSpPr>
        <p:sp>
          <p:nvSpPr>
            <p:cNvPr id="30" name="Trapèze 29"/>
            <p:cNvSpPr/>
            <p:nvPr/>
          </p:nvSpPr>
          <p:spPr>
            <a:xfrm rot="5400000">
              <a:off x="2921780" y="1445299"/>
              <a:ext cx="3024336" cy="2232248"/>
            </a:xfrm>
            <a:prstGeom prst="trapezoid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4"/>
                </a:solidFill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3482824" y="1425433"/>
              <a:ext cx="190224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bg1">
                      <a:lumMod val="85000"/>
                    </a:schemeClr>
                  </a:solidFill>
                </a:rPr>
                <a:t>Enseigner l’économie gestion dans les filières de la production</a:t>
              </a:r>
            </a:p>
          </p:txBody>
        </p:sp>
      </p:grpSp>
      <p:pic>
        <p:nvPicPr>
          <p:cNvPr id="32" name="Image 31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87" y="2907971"/>
            <a:ext cx="981809" cy="98180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826465" y="92006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3</a:t>
            </a:r>
            <a:endParaRPr lang="fr-FR" b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99887" y="116316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1</a:t>
            </a:r>
            <a:endParaRPr lang="fr-FR" b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3339655" y="982633"/>
            <a:ext cx="2232248" cy="3024336"/>
            <a:chOff x="3339655" y="982633"/>
            <a:chExt cx="2232248" cy="3024336"/>
          </a:xfrm>
        </p:grpSpPr>
        <p:grpSp>
          <p:nvGrpSpPr>
            <p:cNvPr id="16" name="Groupe 15"/>
            <p:cNvGrpSpPr/>
            <p:nvPr/>
          </p:nvGrpSpPr>
          <p:grpSpPr>
            <a:xfrm>
              <a:off x="3339655" y="982633"/>
              <a:ext cx="2232248" cy="3024336"/>
              <a:chOff x="3317824" y="1049255"/>
              <a:chExt cx="2232248" cy="3024336"/>
            </a:xfrm>
          </p:grpSpPr>
          <p:sp>
            <p:nvSpPr>
              <p:cNvPr id="18" name="Trapèze 17"/>
              <p:cNvSpPr/>
              <p:nvPr/>
            </p:nvSpPr>
            <p:spPr>
              <a:xfrm rot="5400000">
                <a:off x="2921780" y="1445299"/>
                <a:ext cx="3024336" cy="2232248"/>
              </a:xfrm>
              <a:prstGeom prst="trapezoid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3482824" y="1491630"/>
                <a:ext cx="190224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>
                    <a:solidFill>
                      <a:schemeClr val="accent4"/>
                    </a:solidFill>
                  </a:rPr>
                  <a:t>L’épreuve finale en classe de terminale</a:t>
                </a:r>
                <a:endParaRPr lang="fr-FR" sz="2000" b="1" dirty="0"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17" name="ZoneTexte 16"/>
            <p:cNvSpPr txBox="1"/>
            <p:nvPr/>
          </p:nvSpPr>
          <p:spPr>
            <a:xfrm>
              <a:off x="3359797" y="1086447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accent4"/>
                  </a:solidFill>
                  <a:latin typeface="Arial Black" panose="020B0A04020102020204" pitchFamily="34" charset="0"/>
                </a:rPr>
                <a:t>2</a:t>
              </a:r>
              <a:endParaRPr lang="fr-FR" b="1" dirty="0">
                <a:solidFill>
                  <a:schemeClr val="accent4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20" name="Image 19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874" y="2658963"/>
            <a:ext cx="981809" cy="981809"/>
          </a:xfrm>
          <a:prstGeom prst="rect">
            <a:avLst/>
          </a:prstGeom>
        </p:spPr>
      </p:pic>
      <p:sp>
        <p:nvSpPr>
          <p:cNvPr id="21" name="ZoneTexte 4"/>
          <p:cNvSpPr>
            <a:spLocks/>
          </p:cNvSpPr>
          <p:nvPr/>
        </p:nvSpPr>
        <p:spPr bwMode="auto">
          <a:xfrm>
            <a:off x="611560" y="4410415"/>
            <a:ext cx="8260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Myriam </a:t>
            </a:r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Mazoyer, </a:t>
            </a:r>
            <a:endParaRPr lang="fr-F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defRPr/>
            </a:pPr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Inspectrice de l’éducation nationale en économie gestion</a:t>
            </a:r>
          </a:p>
          <a:p>
            <a:pPr algn="r">
              <a:defRPr/>
            </a:pPr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Février 2022 </a:t>
            </a: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238" y="3677437"/>
            <a:ext cx="752840" cy="75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7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Personnalisé 2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0070C0"/>
      </a:hlink>
      <a:folHlink>
        <a:srgbClr val="B26B02"/>
      </a:folHlink>
    </a:clrScheme>
    <a:fontScheme name="Personnalisé 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8736</TotalTime>
  <Words>888</Words>
  <Application>Microsoft Office PowerPoint</Application>
  <DocSecurity>0</DocSecurity>
  <PresentationFormat>Affichage à l'écran (16:9)</PresentationFormat>
  <Paragraphs>138</Paragraphs>
  <Slides>8</Slides>
  <Notes>5</Notes>
  <HiddenSlides>0</HiddenSlides>
  <MMClips>3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Arial Narrow</vt:lpstr>
      <vt:lpstr>Calibri</vt:lpstr>
      <vt:lpstr>Wingdings</vt:lpstr>
      <vt:lpstr>MINISTÈRIEL</vt:lpstr>
      <vt:lpstr>Présentation PowerPoint</vt:lpstr>
      <vt:lpstr>Présentation PowerPoint</vt:lpstr>
      <vt:lpstr>L’objectif de l’épreuve</vt:lpstr>
      <vt:lpstr>Les modalités de l’épreuve</vt:lpstr>
      <vt:lpstr>Structuration du sujet en 2 parties autour des 4 compétences </vt:lpstr>
      <vt:lpstr>Présentation PowerPoint</vt:lpstr>
      <vt:lpstr>Présentation PowerPoint</vt:lpstr>
      <vt:lpstr>Présentation PowerPoint</vt:lpstr>
    </vt:vector>
  </TitlesOfParts>
  <Manager>Client</Manager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mmazoyer</cp:lastModifiedBy>
  <cp:revision>600</cp:revision>
  <dcterms:created xsi:type="dcterms:W3CDTF">2020-03-05T15:21:24Z</dcterms:created>
  <dcterms:modified xsi:type="dcterms:W3CDTF">2022-03-19T07:01:45Z</dcterms:modified>
  <dc:identifier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