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35" r:id="rId2"/>
    <p:sldId id="638" r:id="rId3"/>
    <p:sldId id="631" r:id="rId4"/>
    <p:sldId id="640" r:id="rId5"/>
    <p:sldId id="605" r:id="rId6"/>
    <p:sldId id="603" r:id="rId7"/>
    <p:sldId id="569" r:id="rId8"/>
    <p:sldId id="654" r:id="rId9"/>
    <p:sldId id="655" r:id="rId10"/>
    <p:sldId id="652" r:id="rId11"/>
    <p:sldId id="570" r:id="rId12"/>
    <p:sldId id="594" r:id="rId13"/>
    <p:sldId id="596" r:id="rId14"/>
    <p:sldId id="639" r:id="rId15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301BEBC-A973-4209-B7C7-34536606DEA3}">
          <p14:sldIdLst>
            <p14:sldId id="635"/>
            <p14:sldId id="638"/>
            <p14:sldId id="631"/>
            <p14:sldId id="640"/>
            <p14:sldId id="605"/>
            <p14:sldId id="603"/>
            <p14:sldId id="569"/>
            <p14:sldId id="654"/>
            <p14:sldId id="655"/>
            <p14:sldId id="652"/>
            <p14:sldId id="570"/>
            <p14:sldId id="594"/>
            <p14:sldId id="596"/>
          </p14:sldIdLst>
        </p14:section>
        <p14:section name="Section sans titre" id="{B9C2112F-6789-45FA-9236-D5F669B13361}">
          <p14:sldIdLst>
            <p14:sldId id="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0746"/>
    <a:srgbClr val="E83940"/>
    <a:srgbClr val="00577D"/>
    <a:srgbClr val="F07F09"/>
    <a:srgbClr val="A03D5D"/>
    <a:srgbClr val="9F2936"/>
    <a:srgbClr val="FF6699"/>
    <a:srgbClr val="FFFFB9"/>
    <a:srgbClr val="00AE55"/>
    <a:srgbClr val="2E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F41C6-B03E-4210-87CC-F54BD6A4269B}" v="173" dt="2021-11-12T11:10:58.412"/>
    <p1510:client id="{79DCFC91-AD9D-449D-8694-F80D2B23E125}" v="99" dt="2021-11-11T17:52:0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3" autoAdjust="0"/>
    <p:restoredTop sz="67932" autoAdjust="0"/>
  </p:normalViewPr>
  <p:slideViewPr>
    <p:cSldViewPr>
      <p:cViewPr varScale="1">
        <p:scale>
          <a:sx n="102" d="100"/>
          <a:sy n="102" d="100"/>
        </p:scale>
        <p:origin x="16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Mazoyer" userId="d0bf6b0170908e09" providerId="Windows Live" clId="Web-{3D4F41C6-B03E-4210-87CC-F54BD6A4269B}"/>
    <pc:docChg chg="addSld delSld modSld sldOrd modMainMaster modSection">
      <pc:chgData name="Myriam Mazoyer" userId="d0bf6b0170908e09" providerId="Windows Live" clId="Web-{3D4F41C6-B03E-4210-87CC-F54BD6A4269B}" dt="2021-11-12T11:10:58.412" v="154" actId="1076"/>
      <pc:docMkLst>
        <pc:docMk/>
      </pc:docMkLst>
      <pc:sldChg chg="del">
        <pc:chgData name="Myriam Mazoyer" userId="d0bf6b0170908e09" providerId="Windows Live" clId="Web-{3D4F41C6-B03E-4210-87CC-F54BD6A4269B}" dt="2021-11-12T11:04:06.137" v="89"/>
        <pc:sldMkLst>
          <pc:docMk/>
          <pc:sldMk cId="124993780" sldId="436"/>
        </pc:sldMkLst>
      </pc:sldChg>
      <pc:sldChg chg="del">
        <pc:chgData name="Myriam Mazoyer" userId="d0bf6b0170908e09" providerId="Windows Live" clId="Web-{3D4F41C6-B03E-4210-87CC-F54BD6A4269B}" dt="2021-11-12T11:04:06.153" v="90"/>
        <pc:sldMkLst>
          <pc:docMk/>
          <pc:sldMk cId="375546605" sldId="437"/>
        </pc:sldMkLst>
      </pc:sldChg>
      <pc:sldChg chg="del">
        <pc:chgData name="Myriam Mazoyer" userId="d0bf6b0170908e09" providerId="Windows Live" clId="Web-{3D4F41C6-B03E-4210-87CC-F54BD6A4269B}" dt="2021-11-12T11:04:09.715" v="95"/>
        <pc:sldMkLst>
          <pc:docMk/>
          <pc:sldMk cId="77099437" sldId="440"/>
        </pc:sldMkLst>
      </pc:sldChg>
      <pc:sldChg chg="del">
        <pc:chgData name="Myriam Mazoyer" userId="d0bf6b0170908e09" providerId="Windows Live" clId="Web-{3D4F41C6-B03E-4210-87CC-F54BD6A4269B}" dt="2021-11-12T11:04:11.981" v="97"/>
        <pc:sldMkLst>
          <pc:docMk/>
          <pc:sldMk cId="2840687221" sldId="445"/>
        </pc:sldMkLst>
      </pc:sldChg>
      <pc:sldChg chg="del">
        <pc:chgData name="Myriam Mazoyer" userId="d0bf6b0170908e09" providerId="Windows Live" clId="Web-{3D4F41C6-B03E-4210-87CC-F54BD6A4269B}" dt="2021-11-12T11:04:13.028" v="98"/>
        <pc:sldMkLst>
          <pc:docMk/>
          <pc:sldMk cId="1627606632" sldId="446"/>
        </pc:sldMkLst>
      </pc:sldChg>
      <pc:sldChg chg="del">
        <pc:chgData name="Myriam Mazoyer" userId="d0bf6b0170908e09" providerId="Windows Live" clId="Web-{3D4F41C6-B03E-4210-87CC-F54BD6A4269B}" dt="2021-11-12T11:04:13.325" v="99"/>
        <pc:sldMkLst>
          <pc:docMk/>
          <pc:sldMk cId="758919322" sldId="447"/>
        </pc:sldMkLst>
      </pc:sldChg>
      <pc:sldChg chg="del">
        <pc:chgData name="Myriam Mazoyer" userId="d0bf6b0170908e09" providerId="Windows Live" clId="Web-{3D4F41C6-B03E-4210-87CC-F54BD6A4269B}" dt="2021-11-12T11:04:14.637" v="100"/>
        <pc:sldMkLst>
          <pc:docMk/>
          <pc:sldMk cId="381300027" sldId="448"/>
        </pc:sldMkLst>
      </pc:sldChg>
      <pc:sldChg chg="del">
        <pc:chgData name="Myriam Mazoyer" userId="d0bf6b0170908e09" providerId="Windows Live" clId="Web-{3D4F41C6-B03E-4210-87CC-F54BD6A4269B}" dt="2021-11-12T11:04:15.028" v="101"/>
        <pc:sldMkLst>
          <pc:docMk/>
          <pc:sldMk cId="1518025410" sldId="449"/>
        </pc:sldMkLst>
      </pc:sldChg>
      <pc:sldChg chg="del">
        <pc:chgData name="Myriam Mazoyer" userId="d0bf6b0170908e09" providerId="Windows Live" clId="Web-{3D4F41C6-B03E-4210-87CC-F54BD6A4269B}" dt="2021-11-12T11:04:16.059" v="102"/>
        <pc:sldMkLst>
          <pc:docMk/>
          <pc:sldMk cId="3023457747" sldId="452"/>
        </pc:sldMkLst>
      </pc:sldChg>
      <pc:sldChg chg="del">
        <pc:chgData name="Myriam Mazoyer" userId="d0bf6b0170908e09" providerId="Windows Live" clId="Web-{3D4F41C6-B03E-4210-87CC-F54BD6A4269B}" dt="2021-11-12T11:04:10.840" v="96"/>
        <pc:sldMkLst>
          <pc:docMk/>
          <pc:sldMk cId="1393771003" sldId="453"/>
        </pc:sldMkLst>
      </pc:sldChg>
      <pc:sldChg chg="del">
        <pc:chgData name="Myriam Mazoyer" userId="d0bf6b0170908e09" providerId="Windows Live" clId="Web-{3D4F41C6-B03E-4210-87CC-F54BD6A4269B}" dt="2021-11-12T11:04:09.028" v="93"/>
        <pc:sldMkLst>
          <pc:docMk/>
          <pc:sldMk cId="2587047679" sldId="467"/>
        </pc:sldMkLst>
      </pc:sldChg>
      <pc:sldChg chg="del">
        <pc:chgData name="Myriam Mazoyer" userId="d0bf6b0170908e09" providerId="Windows Live" clId="Web-{3D4F41C6-B03E-4210-87CC-F54BD6A4269B}" dt="2021-11-12T11:04:07.090" v="91"/>
        <pc:sldMkLst>
          <pc:docMk/>
          <pc:sldMk cId="4209471502" sldId="468"/>
        </pc:sldMkLst>
      </pc:sldChg>
      <pc:sldChg chg="del">
        <pc:chgData name="Myriam Mazoyer" userId="d0bf6b0170908e09" providerId="Windows Live" clId="Web-{3D4F41C6-B03E-4210-87CC-F54BD6A4269B}" dt="2021-11-12T11:04:09.153" v="94"/>
        <pc:sldMkLst>
          <pc:docMk/>
          <pc:sldMk cId="3526924081" sldId="469"/>
        </pc:sldMkLst>
      </pc:sldChg>
      <pc:sldChg chg="del">
        <pc:chgData name="Myriam Mazoyer" userId="d0bf6b0170908e09" providerId="Windows Live" clId="Web-{3D4F41C6-B03E-4210-87CC-F54BD6A4269B}" dt="2021-11-12T11:04:08.512" v="92"/>
        <pc:sldMkLst>
          <pc:docMk/>
          <pc:sldMk cId="3461959829" sldId="470"/>
        </pc:sldMkLst>
      </pc:sldChg>
      <pc:sldChg chg="del">
        <pc:chgData name="Myriam Mazoyer" userId="d0bf6b0170908e09" providerId="Windows Live" clId="Web-{3D4F41C6-B03E-4210-87CC-F54BD6A4269B}" dt="2021-11-12T11:04:16.747" v="103"/>
        <pc:sldMkLst>
          <pc:docMk/>
          <pc:sldMk cId="340383964" sldId="471"/>
        </pc:sldMkLst>
      </pc:sldChg>
      <pc:sldChg chg="delSp modSp">
        <pc:chgData name="Myriam Mazoyer" userId="d0bf6b0170908e09" providerId="Windows Live" clId="Web-{3D4F41C6-B03E-4210-87CC-F54BD6A4269B}" dt="2021-11-12T11:05:15.186" v="112" actId="1076"/>
        <pc:sldMkLst>
          <pc:docMk/>
          <pc:sldMk cId="2949921982" sldId="473"/>
        </pc:sldMkLst>
        <pc:spChg chg="mod">
          <ac:chgData name="Myriam Mazoyer" userId="d0bf6b0170908e09" providerId="Windows Live" clId="Web-{3D4F41C6-B03E-4210-87CC-F54BD6A4269B}" dt="2021-11-12T11:04:53.404" v="106" actId="14100"/>
          <ac:spMkLst>
            <pc:docMk/>
            <pc:sldMk cId="2949921982" sldId="473"/>
            <ac:spMk id="2" creationId="{9F814D41-51F8-499E-BFA2-E2DF31BF557B}"/>
          </ac:spMkLst>
        </pc:spChg>
        <pc:spChg chg="del">
          <ac:chgData name="Myriam Mazoyer" userId="d0bf6b0170908e09" providerId="Windows Live" clId="Web-{3D4F41C6-B03E-4210-87CC-F54BD6A4269B}" dt="2021-11-12T11:04:37.732" v="104"/>
          <ac:spMkLst>
            <pc:docMk/>
            <pc:sldMk cId="2949921982" sldId="473"/>
            <ac:spMk id="20" creationId="{76C70B22-AC96-4204-ACC1-7B3D96D97649}"/>
          </ac:spMkLst>
        </pc:spChg>
        <pc:grpChg chg="mod">
          <ac:chgData name="Myriam Mazoyer" userId="d0bf6b0170908e09" providerId="Windows Live" clId="Web-{3D4F41C6-B03E-4210-87CC-F54BD6A4269B}" dt="2021-11-12T11:05:09.639" v="111" actId="1076"/>
          <ac:grpSpMkLst>
            <pc:docMk/>
            <pc:sldMk cId="2949921982" sldId="473"/>
            <ac:grpSpMk id="13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4.342" v="109" actId="1076"/>
          <ac:grpSpMkLst>
            <pc:docMk/>
            <pc:sldMk cId="2949921982" sldId="473"/>
            <ac:grpSpMk id="14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15.186" v="112" actId="1076"/>
          <ac:grpSpMkLst>
            <pc:docMk/>
            <pc:sldMk cId="2949921982" sldId="473"/>
            <ac:grpSpMk id="22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0.810" v="108" actId="1076"/>
          <ac:grpSpMkLst>
            <pc:docMk/>
            <pc:sldMk cId="2949921982" sldId="473"/>
            <ac:grpSpMk id="28" creationId="{00000000-0000-0000-0000-000000000000}"/>
          </ac:grpSpMkLst>
        </pc:grpChg>
        <pc:picChg chg="mod">
          <ac:chgData name="Myriam Mazoyer" userId="d0bf6b0170908e09" providerId="Windows Live" clId="Web-{3D4F41C6-B03E-4210-87CC-F54BD6A4269B}" dt="2021-11-12T11:05:06.513" v="110" actId="1076"/>
          <ac:picMkLst>
            <pc:docMk/>
            <pc:sldMk cId="2949921982" sldId="473"/>
            <ac:picMk id="4" creationId="{00000000-0000-0000-0000-000000000000}"/>
          </ac:picMkLst>
        </pc:picChg>
      </pc:sldChg>
      <pc:sldChg chg="ord">
        <pc:chgData name="Myriam Mazoyer" userId="d0bf6b0170908e09" providerId="Windows Live" clId="Web-{3D4F41C6-B03E-4210-87CC-F54BD6A4269B}" dt="2021-11-12T11:05:46.655" v="115"/>
        <pc:sldMkLst>
          <pc:docMk/>
          <pc:sldMk cId="2951757742" sldId="481"/>
        </pc:sldMkLst>
      </pc:sldChg>
      <pc:sldChg chg="ord">
        <pc:chgData name="Myriam Mazoyer" userId="d0bf6b0170908e09" providerId="Windows Live" clId="Web-{3D4F41C6-B03E-4210-87CC-F54BD6A4269B}" dt="2021-11-12T11:05:46.655" v="114"/>
        <pc:sldMkLst>
          <pc:docMk/>
          <pc:sldMk cId="3456221810" sldId="482"/>
        </pc:sldMkLst>
      </pc:sldChg>
      <pc:sldChg chg="ord">
        <pc:chgData name="Myriam Mazoyer" userId="d0bf6b0170908e09" providerId="Windows Live" clId="Web-{3D4F41C6-B03E-4210-87CC-F54BD6A4269B}" dt="2021-11-12T11:05:46.655" v="113"/>
        <pc:sldMkLst>
          <pc:docMk/>
          <pc:sldMk cId="2930535937" sldId="483"/>
        </pc:sldMkLst>
      </pc:sldChg>
      <pc:sldChg chg="ord">
        <pc:chgData name="Myriam Mazoyer" userId="d0bf6b0170908e09" providerId="Windows Live" clId="Web-{3D4F41C6-B03E-4210-87CC-F54BD6A4269B}" dt="2021-11-12T11:05:46.655" v="116"/>
        <pc:sldMkLst>
          <pc:docMk/>
          <pc:sldMk cId="2720052679" sldId="484"/>
        </pc:sldMkLst>
      </pc:sldChg>
      <pc:sldChg chg="modSp">
        <pc:chgData name="Myriam Mazoyer" userId="d0bf6b0170908e09" providerId="Windows Live" clId="Web-{3D4F41C6-B03E-4210-87CC-F54BD6A4269B}" dt="2021-11-12T11:07:04.500" v="121" actId="1076"/>
        <pc:sldMkLst>
          <pc:docMk/>
          <pc:sldMk cId="1310227032" sldId="492"/>
        </pc:sldMkLst>
        <pc:spChg chg="mod">
          <ac:chgData name="Myriam Mazoyer" userId="d0bf6b0170908e09" providerId="Windows Live" clId="Web-{3D4F41C6-B03E-4210-87CC-F54BD6A4269B}" dt="2021-11-12T11:07:04.500" v="121" actId="1076"/>
          <ac:spMkLst>
            <pc:docMk/>
            <pc:sldMk cId="1310227032" sldId="492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51.781" v="120" actId="1076"/>
        <pc:sldMkLst>
          <pc:docMk/>
          <pc:sldMk cId="2626706686" sldId="493"/>
        </pc:sldMkLst>
        <pc:spChg chg="mod">
          <ac:chgData name="Myriam Mazoyer" userId="d0bf6b0170908e09" providerId="Windows Live" clId="Web-{3D4F41C6-B03E-4210-87CC-F54BD6A4269B}" dt="2021-11-12T11:06:51.781" v="120" actId="1076"/>
          <ac:spMkLst>
            <pc:docMk/>
            <pc:sldMk cId="2626706686" sldId="493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41.891" v="119" actId="1076"/>
        <pc:sldMkLst>
          <pc:docMk/>
          <pc:sldMk cId="3565824094" sldId="494"/>
        </pc:sldMkLst>
        <pc:spChg chg="mod">
          <ac:chgData name="Myriam Mazoyer" userId="d0bf6b0170908e09" providerId="Windows Live" clId="Web-{3D4F41C6-B03E-4210-87CC-F54BD6A4269B}" dt="2021-11-12T11:06:41.891" v="119" actId="1076"/>
          <ac:spMkLst>
            <pc:docMk/>
            <pc:sldMk cId="3565824094" sldId="494"/>
            <ac:spMk id="12" creationId="{7C7C1B16-B3A7-4B7C-8399-6CF1CFEE5749}"/>
          </ac:spMkLst>
        </pc:spChg>
      </pc:sldChg>
      <pc:sldChg chg="modSp">
        <pc:chgData name="Myriam Mazoyer" userId="d0bf6b0170908e09" providerId="Windows Live" clId="Web-{3D4F41C6-B03E-4210-87CC-F54BD6A4269B}" dt="2021-11-12T11:07:41.376" v="129" actId="1076"/>
        <pc:sldMkLst>
          <pc:docMk/>
          <pc:sldMk cId="190898784" sldId="495"/>
        </pc:sldMkLst>
        <pc:spChg chg="mod">
          <ac:chgData name="Myriam Mazoyer" userId="d0bf6b0170908e09" providerId="Windows Live" clId="Web-{3D4F41C6-B03E-4210-87CC-F54BD6A4269B}" dt="2021-11-12T11:06:29.672" v="117" actId="1076"/>
          <ac:spMkLst>
            <pc:docMk/>
            <pc:sldMk cId="190898784" sldId="495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35.720" v="128" actId="14100"/>
          <ac:spMkLst>
            <pc:docMk/>
            <pc:sldMk cId="190898784" sldId="495"/>
            <ac:spMk id="4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41.376" v="129" actId="1076"/>
          <ac:spMkLst>
            <pc:docMk/>
            <pc:sldMk cId="190898784" sldId="495"/>
            <ac:spMk id="11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1:07:21.407" v="126" actId="1076"/>
          <ac:picMkLst>
            <pc:docMk/>
            <pc:sldMk cId="190898784" sldId="495"/>
            <ac:picMk id="8" creationId="{00000000-0000-0000-0000-000000000000}"/>
          </ac:picMkLst>
        </pc:picChg>
      </pc:sldChg>
      <pc:sldChg chg="del">
        <pc:chgData name="Myriam Mazoyer" userId="d0bf6b0170908e09" providerId="Windows Live" clId="Web-{3D4F41C6-B03E-4210-87CC-F54BD6A4269B}" dt="2021-11-12T10:58:23.536" v="84"/>
        <pc:sldMkLst>
          <pc:docMk/>
          <pc:sldMk cId="475634916" sldId="503"/>
        </pc:sldMkLst>
      </pc:sldChg>
      <pc:sldChg chg="addSp modSp add ord">
        <pc:chgData name="Myriam Mazoyer" userId="d0bf6b0170908e09" providerId="Windows Live" clId="Web-{3D4F41C6-B03E-4210-87CC-F54BD6A4269B}" dt="2021-11-12T10:58:20.332" v="83" actId="20577"/>
        <pc:sldMkLst>
          <pc:docMk/>
          <pc:sldMk cId="2040153074" sldId="504"/>
        </pc:sldMkLst>
        <pc:spChg chg="mod">
          <ac:chgData name="Myriam Mazoyer" userId="d0bf6b0170908e09" providerId="Windows Live" clId="Web-{3D4F41C6-B03E-4210-87CC-F54BD6A4269B}" dt="2021-11-12T10:58:20.332" v="83" actId="20577"/>
          <ac:spMkLst>
            <pc:docMk/>
            <pc:sldMk cId="2040153074" sldId="504"/>
            <ac:spMk id="2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01.145" v="81" actId="1076"/>
          <ac:spMkLst>
            <pc:docMk/>
            <pc:sldMk cId="2040153074" sldId="504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7:00.596" v="76" actId="1076"/>
          <ac:spMkLst>
            <pc:docMk/>
            <pc:sldMk cId="2040153074" sldId="504"/>
            <ac:spMk id="4" creationId="{00000000-0000-0000-0000-000000000000}"/>
          </ac:spMkLst>
        </pc:spChg>
        <pc:picChg chg="add mod">
          <ac:chgData name="Myriam Mazoyer" userId="d0bf6b0170908e09" providerId="Windows Live" clId="Web-{3D4F41C6-B03E-4210-87CC-F54BD6A4269B}" dt="2021-11-12T10:57:06.440" v="78" actId="1076"/>
          <ac:picMkLst>
            <pc:docMk/>
            <pc:sldMk cId="2040153074" sldId="504"/>
            <ac:picMk id="5" creationId="{A03F47B0-AAB4-436C-9A17-F71BB94ADD68}"/>
          </ac:picMkLst>
        </pc:picChg>
        <pc:picChg chg="mod">
          <ac:chgData name="Myriam Mazoyer" userId="d0bf6b0170908e09" providerId="Windows Live" clId="Web-{3D4F41C6-B03E-4210-87CC-F54BD6A4269B}" dt="2021-11-12T10:56:52.393" v="73" actId="14100"/>
          <ac:picMkLst>
            <pc:docMk/>
            <pc:sldMk cId="2040153074" sldId="504"/>
            <ac:picMk id="8" creationId="{00000000-0000-0000-0000-000000000000}"/>
          </ac:picMkLst>
        </pc:picChg>
      </pc:sldChg>
      <pc:sldChg chg="add del">
        <pc:chgData name="Myriam Mazoyer" userId="d0bf6b0170908e09" providerId="Windows Live" clId="Web-{3D4F41C6-B03E-4210-87CC-F54BD6A4269B}" dt="2021-11-12T10:56:24.908" v="69"/>
        <pc:sldMkLst>
          <pc:docMk/>
          <pc:sldMk cId="3883034489" sldId="505"/>
        </pc:sldMkLst>
      </pc:sldChg>
      <pc:sldChg chg="add del">
        <pc:chgData name="Myriam Mazoyer" userId="d0bf6b0170908e09" providerId="Windows Live" clId="Web-{3D4F41C6-B03E-4210-87CC-F54BD6A4269B}" dt="2021-11-12T10:56:23.627" v="68"/>
        <pc:sldMkLst>
          <pc:docMk/>
          <pc:sldMk cId="2365476177" sldId="506"/>
        </pc:sldMkLst>
      </pc:sldChg>
      <pc:sldChg chg="add del">
        <pc:chgData name="Myriam Mazoyer" userId="d0bf6b0170908e09" providerId="Windows Live" clId="Web-{3D4F41C6-B03E-4210-87CC-F54BD6A4269B}" dt="2021-11-12T10:56:23.111" v="67"/>
        <pc:sldMkLst>
          <pc:docMk/>
          <pc:sldMk cId="1923062906" sldId="507"/>
        </pc:sldMkLst>
      </pc:sldChg>
      <pc:sldChg chg="add del">
        <pc:chgData name="Myriam Mazoyer" userId="d0bf6b0170908e09" providerId="Windows Live" clId="Web-{3D4F41C6-B03E-4210-87CC-F54BD6A4269B}" dt="2021-11-12T10:56:22.267" v="66"/>
        <pc:sldMkLst>
          <pc:docMk/>
          <pc:sldMk cId="1801209454" sldId="508"/>
        </pc:sldMkLst>
      </pc:sldChg>
      <pc:sldChg chg="add del">
        <pc:chgData name="Myriam Mazoyer" userId="d0bf6b0170908e09" providerId="Windows Live" clId="Web-{3D4F41C6-B03E-4210-87CC-F54BD6A4269B}" dt="2021-11-12T10:56:20.767" v="65"/>
        <pc:sldMkLst>
          <pc:docMk/>
          <pc:sldMk cId="2524447616" sldId="509"/>
        </pc:sldMkLst>
      </pc:sldChg>
      <pc:sldChg chg="add del">
        <pc:chgData name="Myriam Mazoyer" userId="d0bf6b0170908e09" providerId="Windows Live" clId="Web-{3D4F41C6-B03E-4210-87CC-F54BD6A4269B}" dt="2021-11-12T10:56:20.220" v="64"/>
        <pc:sldMkLst>
          <pc:docMk/>
          <pc:sldMk cId="1222329968" sldId="510"/>
        </pc:sldMkLst>
      </pc:sldChg>
      <pc:sldChg chg="add del">
        <pc:chgData name="Myriam Mazoyer" userId="d0bf6b0170908e09" providerId="Windows Live" clId="Web-{3D4F41C6-B03E-4210-87CC-F54BD6A4269B}" dt="2021-11-12T10:56:19.252" v="63"/>
        <pc:sldMkLst>
          <pc:docMk/>
          <pc:sldMk cId="3917504101" sldId="511"/>
        </pc:sldMkLst>
      </pc:sldChg>
      <pc:sldChg chg="add del">
        <pc:chgData name="Myriam Mazoyer" userId="d0bf6b0170908e09" providerId="Windows Live" clId="Web-{3D4F41C6-B03E-4210-87CC-F54BD6A4269B}" dt="2021-11-12T10:56:18.580" v="62"/>
        <pc:sldMkLst>
          <pc:docMk/>
          <pc:sldMk cId="3161356700" sldId="512"/>
        </pc:sldMkLst>
      </pc:sldChg>
      <pc:sldChg chg="add del">
        <pc:chgData name="Myriam Mazoyer" userId="d0bf6b0170908e09" providerId="Windows Live" clId="Web-{3D4F41C6-B03E-4210-87CC-F54BD6A4269B}" dt="2021-11-12T10:56:18.189" v="61"/>
        <pc:sldMkLst>
          <pc:docMk/>
          <pc:sldMk cId="719468327" sldId="513"/>
        </pc:sldMkLst>
      </pc:sldChg>
      <pc:sldChg chg="add del">
        <pc:chgData name="Myriam Mazoyer" userId="d0bf6b0170908e09" providerId="Windows Live" clId="Web-{3D4F41C6-B03E-4210-87CC-F54BD6A4269B}" dt="2021-11-12T10:56:16.970" v="60"/>
        <pc:sldMkLst>
          <pc:docMk/>
          <pc:sldMk cId="1975367136" sldId="514"/>
        </pc:sldMkLst>
      </pc:sldChg>
      <pc:sldChg chg="add del">
        <pc:chgData name="Myriam Mazoyer" userId="d0bf6b0170908e09" providerId="Windows Live" clId="Web-{3D4F41C6-B03E-4210-87CC-F54BD6A4269B}" dt="2021-11-12T10:56:16.127" v="59"/>
        <pc:sldMkLst>
          <pc:docMk/>
          <pc:sldMk cId="3862257659" sldId="515"/>
        </pc:sldMkLst>
      </pc:sldChg>
      <pc:sldChg chg="add del">
        <pc:chgData name="Myriam Mazoyer" userId="d0bf6b0170908e09" providerId="Windows Live" clId="Web-{3D4F41C6-B03E-4210-87CC-F54BD6A4269B}" dt="2021-11-12T10:56:15.002" v="58"/>
        <pc:sldMkLst>
          <pc:docMk/>
          <pc:sldMk cId="797865643" sldId="516"/>
        </pc:sldMkLst>
      </pc:sldChg>
      <pc:sldChg chg="add del">
        <pc:chgData name="Myriam Mazoyer" userId="d0bf6b0170908e09" providerId="Windows Live" clId="Web-{3D4F41C6-B03E-4210-87CC-F54BD6A4269B}" dt="2021-11-12T10:56:14.361" v="57"/>
        <pc:sldMkLst>
          <pc:docMk/>
          <pc:sldMk cId="2242617607" sldId="517"/>
        </pc:sldMkLst>
      </pc:sldChg>
      <pc:sldChg chg="add del">
        <pc:chgData name="Myriam Mazoyer" userId="d0bf6b0170908e09" providerId="Windows Live" clId="Web-{3D4F41C6-B03E-4210-87CC-F54BD6A4269B}" dt="2021-11-12T10:56:12.923" v="56"/>
        <pc:sldMkLst>
          <pc:docMk/>
          <pc:sldMk cId="1452165584" sldId="518"/>
        </pc:sldMkLst>
      </pc:sldChg>
      <pc:sldChg chg="add">
        <pc:chgData name="Myriam Mazoyer" userId="d0bf6b0170908e09" providerId="Windows Live" clId="Web-{3D4F41C6-B03E-4210-87CC-F54BD6A4269B}" dt="2021-11-12T10:53:48.201" v="15"/>
        <pc:sldMkLst>
          <pc:docMk/>
          <pc:sldMk cId="1904545355" sldId="519"/>
        </pc:sldMkLst>
      </pc:sldChg>
      <pc:sldChg chg="modSp add">
        <pc:chgData name="Myriam Mazoyer" userId="d0bf6b0170908e09" providerId="Windows Live" clId="Web-{3D4F41C6-B03E-4210-87CC-F54BD6A4269B}" dt="2021-11-12T11:10:58.412" v="154" actId="1076"/>
        <pc:sldMkLst>
          <pc:docMk/>
          <pc:sldMk cId="133468734" sldId="520"/>
        </pc:sldMkLst>
        <pc:spChg chg="mod">
          <ac:chgData name="Myriam Mazoyer" userId="d0bf6b0170908e09" providerId="Windows Live" clId="Web-{3D4F41C6-B03E-4210-87CC-F54BD6A4269B}" dt="2021-11-12T11:10:42.849" v="152" actId="20577"/>
          <ac:spMkLst>
            <pc:docMk/>
            <pc:sldMk cId="133468734" sldId="520"/>
            <ac:spMk id="5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58.412" v="154" actId="1076"/>
          <ac:spMkLst>
            <pc:docMk/>
            <pc:sldMk cId="133468734" sldId="520"/>
            <ac:spMk id="8" creationId="{00000000-0000-0000-0000-000000000000}"/>
          </ac:spMkLst>
        </pc:spChg>
      </pc:sldChg>
      <pc:sldChg chg="modSp add">
        <pc:chgData name="Myriam Mazoyer" userId="d0bf6b0170908e09" providerId="Windows Live" clId="Web-{3D4F41C6-B03E-4210-87CC-F54BD6A4269B}" dt="2021-11-12T11:10:32.630" v="151" actId="20577"/>
        <pc:sldMkLst>
          <pc:docMk/>
          <pc:sldMk cId="2236043438" sldId="521"/>
        </pc:sldMkLst>
        <pc:spChg chg="mod">
          <ac:chgData name="Myriam Mazoyer" userId="d0bf6b0170908e09" providerId="Windows Live" clId="Web-{3D4F41C6-B03E-4210-87CC-F54BD6A4269B}" dt="2021-11-12T11:08:19.643" v="131" actId="20577"/>
          <ac:spMkLst>
            <pc:docMk/>
            <pc:sldMk cId="2236043438" sldId="521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16.613" v="141" actId="1076"/>
          <ac:spMkLst>
            <pc:docMk/>
            <pc:sldMk cId="2236043438" sldId="521"/>
            <ac:spMk id="8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1.550" v="142" actId="20577"/>
          <ac:spMkLst>
            <pc:docMk/>
            <pc:sldMk cId="2236043438" sldId="521"/>
            <ac:spMk id="17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06.348" v="150" actId="20577"/>
          <ac:spMkLst>
            <pc:docMk/>
            <pc:sldMk cId="2236043438" sldId="521"/>
            <ac:spMk id="20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9.051" v="145" actId="14100"/>
          <ac:spMkLst>
            <pc:docMk/>
            <pc:sldMk cId="2236043438" sldId="521"/>
            <ac:spMk id="2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32.630" v="151" actId="20577"/>
          <ac:spMkLst>
            <pc:docMk/>
            <pc:sldMk cId="2236043438" sldId="521"/>
            <ac:spMk id="26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8.545" v="18"/>
        <pc:sldMkLst>
          <pc:docMk/>
          <pc:sldMk cId="1889915311" sldId="522"/>
        </pc:sldMkLst>
      </pc:sldChg>
      <pc:sldChg chg="add">
        <pc:chgData name="Myriam Mazoyer" userId="d0bf6b0170908e09" providerId="Windows Live" clId="Web-{3D4F41C6-B03E-4210-87CC-F54BD6A4269B}" dt="2021-11-12T10:53:48.639" v="19"/>
        <pc:sldMkLst>
          <pc:docMk/>
          <pc:sldMk cId="2420688286" sldId="523"/>
        </pc:sldMkLst>
      </pc:sldChg>
      <pc:sldChg chg="add">
        <pc:chgData name="Myriam Mazoyer" userId="d0bf6b0170908e09" providerId="Windows Live" clId="Web-{3D4F41C6-B03E-4210-87CC-F54BD6A4269B}" dt="2021-11-12T10:53:48.748" v="20"/>
        <pc:sldMkLst>
          <pc:docMk/>
          <pc:sldMk cId="1285529641" sldId="524"/>
        </pc:sldMkLst>
      </pc:sldChg>
      <pc:sldChg chg="add">
        <pc:chgData name="Myriam Mazoyer" userId="d0bf6b0170908e09" providerId="Windows Live" clId="Web-{3D4F41C6-B03E-4210-87CC-F54BD6A4269B}" dt="2021-11-12T10:53:48.905" v="21"/>
        <pc:sldMkLst>
          <pc:docMk/>
          <pc:sldMk cId="3957505798" sldId="525"/>
        </pc:sldMkLst>
      </pc:sldChg>
      <pc:sldChg chg="add">
        <pc:chgData name="Myriam Mazoyer" userId="d0bf6b0170908e09" providerId="Windows Live" clId="Web-{3D4F41C6-B03E-4210-87CC-F54BD6A4269B}" dt="2021-11-12T10:53:49.030" v="22"/>
        <pc:sldMkLst>
          <pc:docMk/>
          <pc:sldMk cId="3269503462" sldId="526"/>
        </pc:sldMkLst>
      </pc:sldChg>
      <pc:sldChg chg="add">
        <pc:chgData name="Myriam Mazoyer" userId="d0bf6b0170908e09" providerId="Windows Live" clId="Web-{3D4F41C6-B03E-4210-87CC-F54BD6A4269B}" dt="2021-11-12T10:53:49.155" v="23"/>
        <pc:sldMkLst>
          <pc:docMk/>
          <pc:sldMk cId="523864318" sldId="527"/>
        </pc:sldMkLst>
      </pc:sldChg>
      <pc:sldChg chg="add">
        <pc:chgData name="Myriam Mazoyer" userId="d0bf6b0170908e09" providerId="Windows Live" clId="Web-{3D4F41C6-B03E-4210-87CC-F54BD6A4269B}" dt="2021-11-12T10:53:49.248" v="24"/>
        <pc:sldMkLst>
          <pc:docMk/>
          <pc:sldMk cId="731918013" sldId="528"/>
        </pc:sldMkLst>
      </pc:sldChg>
      <pc:sldChg chg="modSp add">
        <pc:chgData name="Myriam Mazoyer" userId="d0bf6b0170908e09" providerId="Windows Live" clId="Web-{3D4F41C6-B03E-4210-87CC-F54BD6A4269B}" dt="2021-11-12T10:55:43.454" v="55" actId="20577"/>
        <pc:sldMkLst>
          <pc:docMk/>
          <pc:sldMk cId="2772791771" sldId="529"/>
        </pc:sldMkLst>
        <pc:spChg chg="mod">
          <ac:chgData name="Myriam Mazoyer" userId="d0bf6b0170908e09" providerId="Windows Live" clId="Web-{3D4F41C6-B03E-4210-87CC-F54BD6A4269B}" dt="2021-11-12T10:55:43.454" v="55" actId="20577"/>
          <ac:spMkLst>
            <pc:docMk/>
            <pc:sldMk cId="2772791771" sldId="529"/>
            <ac:spMk id="32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9.467" v="26"/>
        <pc:sldMkLst>
          <pc:docMk/>
          <pc:sldMk cId="3587521104" sldId="530"/>
        </pc:sldMkLst>
      </pc:sldChg>
      <pc:sldChg chg="add">
        <pc:chgData name="Myriam Mazoyer" userId="d0bf6b0170908e09" providerId="Windows Live" clId="Web-{3D4F41C6-B03E-4210-87CC-F54BD6A4269B}" dt="2021-11-12T10:53:49.623" v="27"/>
        <pc:sldMkLst>
          <pc:docMk/>
          <pc:sldMk cId="1215042529" sldId="531"/>
        </pc:sldMkLst>
      </pc:sldChg>
      <pc:sldChg chg="modSp add ord">
        <pc:chgData name="Myriam Mazoyer" userId="d0bf6b0170908e09" providerId="Windows Live" clId="Web-{3D4F41C6-B03E-4210-87CC-F54BD6A4269B}" dt="2021-11-12T10:59:20.099" v="88" actId="14100"/>
        <pc:sldMkLst>
          <pc:docMk/>
          <pc:sldMk cId="87165812" sldId="532"/>
        </pc:sldMkLst>
        <pc:spChg chg="mod">
          <ac:chgData name="Myriam Mazoyer" userId="d0bf6b0170908e09" providerId="Windows Live" clId="Web-{3D4F41C6-B03E-4210-87CC-F54BD6A4269B}" dt="2021-11-12T10:58:59.005" v="87" actId="20577"/>
          <ac:spMkLst>
            <pc:docMk/>
            <pc:sldMk cId="87165812" sldId="532"/>
            <ac:spMk id="11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45.630" v="85" actId="20577"/>
          <ac:spMkLst>
            <pc:docMk/>
            <pc:sldMk cId="87165812" sldId="532"/>
            <ac:spMk id="13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0:59:20.099" v="88" actId="14100"/>
          <ac:picMkLst>
            <pc:docMk/>
            <pc:sldMk cId="87165812" sldId="532"/>
            <ac:picMk id="5" creationId="{00000000-0000-0000-0000-000000000000}"/>
          </ac:picMkLst>
        </pc:picChg>
      </pc:sldChg>
      <pc:sldChg chg="add">
        <pc:chgData name="Myriam Mazoyer" userId="d0bf6b0170908e09" providerId="Windows Live" clId="Web-{3D4F41C6-B03E-4210-87CC-F54BD6A4269B}" dt="2021-11-12T10:53:49.826" v="29"/>
        <pc:sldMkLst>
          <pc:docMk/>
          <pc:sldMk cId="1481840400" sldId="533"/>
        </pc:sldMkLst>
      </pc:sldChg>
      <pc:sldChg chg="add">
        <pc:chgData name="Myriam Mazoyer" userId="d0bf6b0170908e09" providerId="Windows Live" clId="Web-{3D4F41C6-B03E-4210-87CC-F54BD6A4269B}" dt="2021-11-12T10:53:49.858" v="30"/>
        <pc:sldMkLst>
          <pc:docMk/>
          <pc:sldMk cId="2943669684" sldId="534"/>
        </pc:sldMkLst>
      </pc:sldChg>
      <pc:sldChg chg="add">
        <pc:chgData name="Myriam Mazoyer" userId="d0bf6b0170908e09" providerId="Windows Live" clId="Web-{3D4F41C6-B03E-4210-87CC-F54BD6A4269B}" dt="2021-11-12T10:53:49.967" v="31"/>
        <pc:sldMkLst>
          <pc:docMk/>
          <pc:sldMk cId="2788476564" sldId="535"/>
        </pc:sldMkLst>
      </pc:sldChg>
      <pc:sldChg chg="add">
        <pc:chgData name="Myriam Mazoyer" userId="d0bf6b0170908e09" providerId="Windows Live" clId="Web-{3D4F41C6-B03E-4210-87CC-F54BD6A4269B}" dt="2021-11-12T10:53:50.045" v="32"/>
        <pc:sldMkLst>
          <pc:docMk/>
          <pc:sldMk cId="3373878128" sldId="536"/>
        </pc:sldMkLst>
      </pc:sldChg>
      <pc:sldChg chg="add">
        <pc:chgData name="Myriam Mazoyer" userId="d0bf6b0170908e09" providerId="Windows Live" clId="Web-{3D4F41C6-B03E-4210-87CC-F54BD6A4269B}" dt="2021-11-12T10:53:50.108" v="33"/>
        <pc:sldMkLst>
          <pc:docMk/>
          <pc:sldMk cId="2272712129" sldId="537"/>
        </pc:sldMkLst>
      </pc:sldChg>
      <pc:sldChg chg="modSp add">
        <pc:chgData name="Myriam Mazoyer" userId="d0bf6b0170908e09" providerId="Windows Live" clId="Web-{3D4F41C6-B03E-4210-87CC-F54BD6A4269B}" dt="2021-11-12T10:54:43.687" v="53" actId="20577"/>
        <pc:sldMkLst>
          <pc:docMk/>
          <pc:sldMk cId="2498077719" sldId="538"/>
        </pc:sldMkLst>
        <pc:spChg chg="mod">
          <ac:chgData name="Myriam Mazoyer" userId="d0bf6b0170908e09" providerId="Windows Live" clId="Web-{3D4F41C6-B03E-4210-87CC-F54BD6A4269B}" dt="2021-11-12T10:54:43.687" v="53" actId="20577"/>
          <ac:spMkLst>
            <pc:docMk/>
            <pc:sldMk cId="2498077719" sldId="538"/>
            <ac:spMk id="7" creationId="{00000000-0000-0000-0000-000000000000}"/>
          </ac:spMkLst>
        </pc:spChg>
      </pc:sldChg>
      <pc:sldMasterChg chg="addSldLayout modSldLayout">
        <pc:chgData name="Myriam Mazoyer" userId="d0bf6b0170908e09" providerId="Windows Live" clId="Web-{3D4F41C6-B03E-4210-87CC-F54BD6A4269B}" dt="2021-11-12T10:53:47.420" v="0"/>
        <pc:sldMasterMkLst>
          <pc:docMk/>
          <pc:sldMasterMk cId="0" sldId="2147483648"/>
        </pc:sldMasterMkLst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793147718" sldId="2147483681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254949851" sldId="2147483682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595611229" sldId="2147483683"/>
          </pc:sldLayoutMkLst>
        </pc:sldLayoutChg>
        <pc:sldLayoutChg chg="replI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223892758" sldId="2147483684"/>
          </pc:sldLayoutMkLst>
        </pc:sldLayoutChg>
      </pc:sldMasterChg>
    </pc:docChg>
  </pc:docChgLst>
  <pc:docChgLst>
    <pc:chgData name="Myriam Mazoyer" userId="d0bf6b0170908e09" providerId="Windows Live" clId="Web-{79DCFC91-AD9D-449D-8694-F80D2B23E125}"/>
    <pc:docChg chg="addSld delSld modSld modSection">
      <pc:chgData name="Myriam Mazoyer" userId="d0bf6b0170908e09" providerId="Windows Live" clId="Web-{79DCFC91-AD9D-449D-8694-F80D2B23E125}" dt="2021-11-11T17:52:09.305" v="95"/>
      <pc:docMkLst>
        <pc:docMk/>
      </pc:docMkLst>
      <pc:sldChg chg="del">
        <pc:chgData name="Myriam Mazoyer" userId="d0bf6b0170908e09" providerId="Windows Live" clId="Web-{79DCFC91-AD9D-449D-8694-F80D2B23E125}" dt="2021-11-11T17:45:56.357" v="0"/>
        <pc:sldMkLst>
          <pc:docMk/>
          <pc:sldMk cId="674672838" sldId="463"/>
        </pc:sldMkLst>
      </pc:sldChg>
      <pc:sldChg chg="modSp">
        <pc:chgData name="Myriam Mazoyer" userId="d0bf6b0170908e09" providerId="Windows Live" clId="Web-{79DCFC91-AD9D-449D-8694-F80D2B23E125}" dt="2021-11-11T17:46:48.936" v="2" actId="20577"/>
        <pc:sldMkLst>
          <pc:docMk/>
          <pc:sldMk cId="3456221810" sldId="482"/>
        </pc:sldMkLst>
        <pc:spChg chg="mod">
          <ac:chgData name="Myriam Mazoyer" userId="d0bf6b0170908e09" providerId="Windows Live" clId="Web-{79DCFC91-AD9D-449D-8694-F80D2B23E125}" dt="2021-11-11T17:46:48.936" v="2" actId="20577"/>
          <ac:spMkLst>
            <pc:docMk/>
            <pc:sldMk cId="3456221810" sldId="482"/>
            <ac:spMk id="4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04.218" v="3" actId="20577"/>
        <pc:sldMkLst>
          <pc:docMk/>
          <pc:sldMk cId="1908878790" sldId="488"/>
        </pc:sldMkLst>
        <pc:spChg chg="mod">
          <ac:chgData name="Myriam Mazoyer" userId="d0bf6b0170908e09" providerId="Windows Live" clId="Web-{79DCFC91-AD9D-449D-8694-F80D2B23E125}" dt="2021-11-11T17:47:04.218" v="3" actId="20577"/>
          <ac:spMkLst>
            <pc:docMk/>
            <pc:sldMk cId="1908878790" sldId="488"/>
            <ac:spMk id="2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22.531" v="18" actId="20577"/>
        <pc:sldMkLst>
          <pc:docMk/>
          <pc:sldMk cId="1879036755" sldId="489"/>
        </pc:sldMkLst>
        <pc:spChg chg="mod">
          <ac:chgData name="Myriam Mazoyer" userId="d0bf6b0170908e09" providerId="Windows Live" clId="Web-{79DCFC91-AD9D-449D-8694-F80D2B23E125}" dt="2021-11-11T17:47:22.531" v="18" actId="20577"/>
          <ac:spMkLst>
            <pc:docMk/>
            <pc:sldMk cId="1879036755" sldId="489"/>
            <ac:spMk id="2" creationId="{00000000-0000-0000-0000-000000000000}"/>
          </ac:spMkLst>
        </pc:spChg>
      </pc:sldChg>
      <pc:sldChg chg="new del">
        <pc:chgData name="Myriam Mazoyer" userId="d0bf6b0170908e09" providerId="Windows Live" clId="Web-{79DCFC91-AD9D-449D-8694-F80D2B23E125}" dt="2021-11-11T17:52:09.305" v="95"/>
        <pc:sldMkLst>
          <pc:docMk/>
          <pc:sldMk cId="3661616936" sldId="502"/>
        </pc:sldMkLst>
      </pc:sldChg>
      <pc:sldChg chg="addSp delSp modSp new">
        <pc:chgData name="Myriam Mazoyer" userId="d0bf6b0170908e09" providerId="Windows Live" clId="Web-{79DCFC91-AD9D-449D-8694-F80D2B23E125}" dt="2021-11-11T17:52:06.742" v="94" actId="1076"/>
        <pc:sldMkLst>
          <pc:docMk/>
          <pc:sldMk cId="475634916" sldId="503"/>
        </pc:sldMkLst>
        <pc:spChg chg="mod">
          <ac:chgData name="Myriam Mazoyer" userId="d0bf6b0170908e09" providerId="Windows Live" clId="Web-{79DCFC91-AD9D-449D-8694-F80D2B23E125}" dt="2021-11-11T17:52:01.570" v="92" actId="20577"/>
          <ac:spMkLst>
            <pc:docMk/>
            <pc:sldMk cId="475634916" sldId="503"/>
            <ac:spMk id="2" creationId="{F2ACD87C-AFD4-41F0-A5B2-02E05679D569}"/>
          </ac:spMkLst>
        </pc:spChg>
        <pc:spChg chg="add del mod">
          <ac:chgData name="Myriam Mazoyer" userId="d0bf6b0170908e09" providerId="Windows Live" clId="Web-{79DCFC91-AD9D-449D-8694-F80D2B23E125}" dt="2021-11-11T17:52:04.133" v="93"/>
          <ac:spMkLst>
            <pc:docMk/>
            <pc:sldMk cId="475634916" sldId="503"/>
            <ac:spMk id="3" creationId="{7DA4BAE3-73F8-4880-8AEB-6E9B259CD4FF}"/>
          </ac:spMkLst>
        </pc:spChg>
        <pc:picChg chg="add mod">
          <ac:chgData name="Myriam Mazoyer" userId="d0bf6b0170908e09" providerId="Windows Live" clId="Web-{79DCFC91-AD9D-449D-8694-F80D2B23E125}" dt="2021-11-11T17:52:06.742" v="94" actId="1076"/>
          <ac:picMkLst>
            <pc:docMk/>
            <pc:sldMk cId="475634916" sldId="503"/>
            <ac:picMk id="4" creationId="{12941B23-02F2-4BEC-BDA8-A87E40F937A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rgbClr val="CD0746"/>
        </a:solidFill>
        <a:ln>
          <a:solidFill>
            <a:srgbClr val="CD0746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1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Note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Préparation d’une intervention dans un groupe de réflexion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4C7D9244-D657-4FA1-8E79-CB8D604D3E8E}" type="presOf" srcId="{1BEC41CA-D49F-425F-98B6-C55238F43511}" destId="{921BDDE8-A102-4E26-B251-665DB3D7125E}" srcOrd="0" destOrd="0" presId="urn:microsoft.com/office/officeart/2009/3/layout/HorizontalOrganizationChart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D682D8D7-63E6-49A8-90CA-03594FBBE775}" type="presOf" srcId="{E524595A-0A8F-466E-A1BB-EDEE1B8AD235}" destId="{077B62F7-94F3-4F2E-891D-3F801FA9F010}" srcOrd="1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62A74A6F-5FFE-4047-87D1-97B352643259}" type="presOf" srcId="{E524595A-0A8F-466E-A1BB-EDEE1B8AD235}" destId="{1ACE75F1-54C6-48B8-9676-C5D9D139F0EA}" srcOrd="0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F7F8AD20-6A23-4E94-9561-5789D3FD8583}" type="presOf" srcId="{1BEC41CA-D49F-425F-98B6-C55238F43511}" destId="{8BC8BB4C-483A-4716-A491-49F05F896528}" srcOrd="1" destOrd="0" presId="urn:microsoft.com/office/officeart/2009/3/layout/HorizontalOrganizationChart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C3C98285-0D0B-412E-A2FC-F916DB6D818A}" type="presParOf" srcId="{F3448A41-43B2-41DC-9852-E72F58B2746F}" destId="{86A9294E-E8AF-45C5-86F1-AD5770196DD1}" srcOrd="0" destOrd="0" presId="urn:microsoft.com/office/officeart/2009/3/layout/HorizontalOrganizationChart"/>
    <dgm:cxn modelId="{B14A772A-7962-4B87-B423-81D3FB50D9FA}" type="presParOf" srcId="{86A9294E-E8AF-45C5-86F1-AD5770196DD1}" destId="{1ACE75F1-54C6-48B8-9676-C5D9D139F0EA}" srcOrd="0" destOrd="0" presId="urn:microsoft.com/office/officeart/2009/3/layout/HorizontalOrganizationChart"/>
    <dgm:cxn modelId="{116F258A-04E5-403A-9062-CA6C03BEB920}" type="presParOf" srcId="{86A9294E-E8AF-45C5-86F1-AD5770196DD1}" destId="{077B62F7-94F3-4F2E-891D-3F801FA9F010}" srcOrd="1" destOrd="0" presId="urn:microsoft.com/office/officeart/2009/3/layout/HorizontalOrganizationChart"/>
    <dgm:cxn modelId="{70ACD13B-8CBF-437B-8EF0-1F6BD92C63A9}" type="presParOf" srcId="{F3448A41-43B2-41DC-9852-E72F58B2746F}" destId="{C97758AD-DD04-4E76-A22D-B761B3ECEDD6}" srcOrd="1" destOrd="0" presId="urn:microsoft.com/office/officeart/2009/3/layout/HorizontalOrganizationChart"/>
    <dgm:cxn modelId="{5771B64B-127A-444F-9F0A-3112A93DF145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E9DBE695-F202-482E-9F11-086570BCF739}" type="presParOf" srcId="{94E87383-F63A-4522-BB35-6E6795B6CE9F}" destId="{6C714F10-E58C-4427-BCCE-D451AD105C94}" srcOrd="0" destOrd="0" presId="urn:microsoft.com/office/officeart/2009/3/layout/HorizontalOrganizationChart"/>
    <dgm:cxn modelId="{F04E1F9A-8323-484B-8F9A-47011CB755B2}" type="presParOf" srcId="{6C714F10-E58C-4427-BCCE-D451AD105C94}" destId="{921BDDE8-A102-4E26-B251-665DB3D7125E}" srcOrd="0" destOrd="0" presId="urn:microsoft.com/office/officeart/2009/3/layout/HorizontalOrganizationChart"/>
    <dgm:cxn modelId="{16F3A4CD-E713-4328-804B-A7C9E99E1471}" type="presParOf" srcId="{6C714F10-E58C-4427-BCCE-D451AD105C94}" destId="{8BC8BB4C-483A-4716-A491-49F05F896528}" srcOrd="1" destOrd="0" presId="urn:microsoft.com/office/officeart/2009/3/layout/HorizontalOrganizationChart"/>
    <dgm:cxn modelId="{5A694D7A-215A-46AC-B1F7-102DDBDCDC23}" type="presParOf" srcId="{94E87383-F63A-4522-BB35-6E6795B6CE9F}" destId="{EDF4B100-3437-4EB5-B57F-9FF93ED205B9}" srcOrd="1" destOrd="0" presId="urn:microsoft.com/office/officeart/2009/3/layout/HorizontalOrganizationChart"/>
    <dgm:cxn modelId="{B930195E-8C1D-423C-854F-A696664028AD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3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/>
      <dgm:t>
        <a:bodyPr/>
        <a:lstStyle/>
        <a:p>
          <a:r>
            <a:rPr lang="fr-FR" dirty="0" smtClean="0"/>
            <a:t>Article argumenté pour </a:t>
          </a:r>
        </a:p>
        <a:p>
          <a:r>
            <a:rPr lang="fr-FR" dirty="0" smtClean="0"/>
            <a:t>un journal interne</a:t>
          </a:r>
          <a:endParaRPr lang="fr-FR" dirty="0"/>
        </a:p>
      </dgm:t>
    </dgm:pt>
    <dgm:pt modelId="{FC48C641-3C6B-45BA-97F0-CE9457428CD4}" type="parTrans" cxnId="{7B867184-D504-45D6-8176-A9B2F615A91B}">
      <dgm:prSet/>
      <dgm:spPr/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/>
      <dgm:t>
        <a:bodyPr/>
        <a:lstStyle/>
        <a:p>
          <a:r>
            <a:rPr lang="fr-FR" dirty="0" smtClean="0"/>
            <a:t>Contenu de diapositives et argumentaire correspondant</a:t>
          </a:r>
          <a:endParaRPr lang="fr-FR" dirty="0"/>
        </a:p>
      </dgm:t>
    </dgm:pt>
    <dgm:pt modelId="{8F567661-AE17-41D1-AE44-2D3A25644E1F}" type="parTrans" cxnId="{978D272A-FECA-49C6-BE3E-2944472A5F59}">
      <dgm:prSet/>
      <dgm:spPr/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2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Carte mentale et document de travail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Rédiger des arguments développés dans des ateliers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rgbClr val="CD0746"/>
        </a:solidFill>
        <a:ln>
          <a:solidFill>
            <a:srgbClr val="CD0746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1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Note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Préparation d’une intervention dans un groupe de réflexion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4C7D9244-D657-4FA1-8E79-CB8D604D3E8E}" type="presOf" srcId="{1BEC41CA-D49F-425F-98B6-C55238F43511}" destId="{921BDDE8-A102-4E26-B251-665DB3D7125E}" srcOrd="0" destOrd="0" presId="urn:microsoft.com/office/officeart/2009/3/layout/HorizontalOrganizationChart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D682D8D7-63E6-49A8-90CA-03594FBBE775}" type="presOf" srcId="{E524595A-0A8F-466E-A1BB-EDEE1B8AD235}" destId="{077B62F7-94F3-4F2E-891D-3F801FA9F010}" srcOrd="1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62A74A6F-5FFE-4047-87D1-97B352643259}" type="presOf" srcId="{E524595A-0A8F-466E-A1BB-EDEE1B8AD235}" destId="{1ACE75F1-54C6-48B8-9676-C5D9D139F0EA}" srcOrd="0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F7F8AD20-6A23-4E94-9561-5789D3FD8583}" type="presOf" srcId="{1BEC41CA-D49F-425F-98B6-C55238F43511}" destId="{8BC8BB4C-483A-4716-A491-49F05F896528}" srcOrd="1" destOrd="0" presId="urn:microsoft.com/office/officeart/2009/3/layout/HorizontalOrganizationChart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C3C98285-0D0B-412E-A2FC-F916DB6D818A}" type="presParOf" srcId="{F3448A41-43B2-41DC-9852-E72F58B2746F}" destId="{86A9294E-E8AF-45C5-86F1-AD5770196DD1}" srcOrd="0" destOrd="0" presId="urn:microsoft.com/office/officeart/2009/3/layout/HorizontalOrganizationChart"/>
    <dgm:cxn modelId="{B14A772A-7962-4B87-B423-81D3FB50D9FA}" type="presParOf" srcId="{86A9294E-E8AF-45C5-86F1-AD5770196DD1}" destId="{1ACE75F1-54C6-48B8-9676-C5D9D139F0EA}" srcOrd="0" destOrd="0" presId="urn:microsoft.com/office/officeart/2009/3/layout/HorizontalOrganizationChart"/>
    <dgm:cxn modelId="{116F258A-04E5-403A-9062-CA6C03BEB920}" type="presParOf" srcId="{86A9294E-E8AF-45C5-86F1-AD5770196DD1}" destId="{077B62F7-94F3-4F2E-891D-3F801FA9F010}" srcOrd="1" destOrd="0" presId="urn:microsoft.com/office/officeart/2009/3/layout/HorizontalOrganizationChart"/>
    <dgm:cxn modelId="{70ACD13B-8CBF-437B-8EF0-1F6BD92C63A9}" type="presParOf" srcId="{F3448A41-43B2-41DC-9852-E72F58B2746F}" destId="{C97758AD-DD04-4E76-A22D-B761B3ECEDD6}" srcOrd="1" destOrd="0" presId="urn:microsoft.com/office/officeart/2009/3/layout/HorizontalOrganizationChart"/>
    <dgm:cxn modelId="{5771B64B-127A-444F-9F0A-3112A93DF145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E9DBE695-F202-482E-9F11-086570BCF739}" type="presParOf" srcId="{94E87383-F63A-4522-BB35-6E6795B6CE9F}" destId="{6C714F10-E58C-4427-BCCE-D451AD105C94}" srcOrd="0" destOrd="0" presId="urn:microsoft.com/office/officeart/2009/3/layout/HorizontalOrganizationChart"/>
    <dgm:cxn modelId="{F04E1F9A-8323-484B-8F9A-47011CB755B2}" type="presParOf" srcId="{6C714F10-E58C-4427-BCCE-D451AD105C94}" destId="{921BDDE8-A102-4E26-B251-665DB3D7125E}" srcOrd="0" destOrd="0" presId="urn:microsoft.com/office/officeart/2009/3/layout/HorizontalOrganizationChart"/>
    <dgm:cxn modelId="{16F3A4CD-E713-4328-804B-A7C9E99E1471}" type="presParOf" srcId="{6C714F10-E58C-4427-BCCE-D451AD105C94}" destId="{8BC8BB4C-483A-4716-A491-49F05F896528}" srcOrd="1" destOrd="0" presId="urn:microsoft.com/office/officeart/2009/3/layout/HorizontalOrganizationChart"/>
    <dgm:cxn modelId="{5A694D7A-215A-46AC-B1F7-102DDBDCDC23}" type="presParOf" srcId="{94E87383-F63A-4522-BB35-6E6795B6CE9F}" destId="{EDF4B100-3437-4EB5-B57F-9FF93ED205B9}" srcOrd="1" destOrd="0" presId="urn:microsoft.com/office/officeart/2009/3/layout/HorizontalOrganizationChart"/>
    <dgm:cxn modelId="{B930195E-8C1D-423C-854F-A696664028AD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2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Carte mentale et document de travail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Rédiger des arguments développés dans des ateliers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3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/>
      <dgm:t>
        <a:bodyPr/>
        <a:lstStyle/>
        <a:p>
          <a:r>
            <a:rPr lang="fr-FR" dirty="0" smtClean="0"/>
            <a:t>Article argumenté pour </a:t>
          </a:r>
        </a:p>
        <a:p>
          <a:r>
            <a:rPr lang="fr-FR" dirty="0" smtClean="0"/>
            <a:t>un journal interne</a:t>
          </a:r>
          <a:endParaRPr lang="fr-FR" dirty="0"/>
        </a:p>
      </dgm:t>
    </dgm:pt>
    <dgm:pt modelId="{FC48C641-3C6B-45BA-97F0-CE9457428CD4}" type="parTrans" cxnId="{7B867184-D504-45D6-8176-A9B2F615A91B}">
      <dgm:prSet/>
      <dgm:spPr/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/>
      <dgm:t>
        <a:bodyPr/>
        <a:lstStyle/>
        <a:p>
          <a:r>
            <a:rPr lang="fr-FR" dirty="0" smtClean="0"/>
            <a:t>Contenu de diapositives et argumentaire correspondant</a:t>
          </a:r>
          <a:endParaRPr lang="fr-FR" dirty="0"/>
        </a:p>
      </dgm:t>
    </dgm:pt>
    <dgm:pt modelId="{8F567661-AE17-41D1-AE44-2D3A25644E1F}" type="parTrans" cxnId="{978D272A-FECA-49C6-BE3E-2944472A5F59}">
      <dgm:prSet/>
      <dgm:spPr/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rgbClr val="CD0746"/>
        </a:solidFill>
        <a:ln>
          <a:solidFill>
            <a:srgbClr val="CD0746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1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Note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rgbClr val="CD0746"/>
          </a:solidFill>
        </a:ln>
      </dgm:spPr>
      <dgm:t>
        <a:bodyPr/>
        <a:lstStyle/>
        <a:p>
          <a:r>
            <a:rPr lang="fr-FR" dirty="0" smtClean="0"/>
            <a:t>Préparation d’une intervention dans un groupe de réflexion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rgbClr val="CD0746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4C7D9244-D657-4FA1-8E79-CB8D604D3E8E}" type="presOf" srcId="{1BEC41CA-D49F-425F-98B6-C55238F43511}" destId="{921BDDE8-A102-4E26-B251-665DB3D7125E}" srcOrd="0" destOrd="0" presId="urn:microsoft.com/office/officeart/2009/3/layout/HorizontalOrganizationChart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D682D8D7-63E6-49A8-90CA-03594FBBE775}" type="presOf" srcId="{E524595A-0A8F-466E-A1BB-EDEE1B8AD235}" destId="{077B62F7-94F3-4F2E-891D-3F801FA9F010}" srcOrd="1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62A74A6F-5FFE-4047-87D1-97B352643259}" type="presOf" srcId="{E524595A-0A8F-466E-A1BB-EDEE1B8AD235}" destId="{1ACE75F1-54C6-48B8-9676-C5D9D139F0EA}" srcOrd="0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F7F8AD20-6A23-4E94-9561-5789D3FD8583}" type="presOf" srcId="{1BEC41CA-D49F-425F-98B6-C55238F43511}" destId="{8BC8BB4C-483A-4716-A491-49F05F896528}" srcOrd="1" destOrd="0" presId="urn:microsoft.com/office/officeart/2009/3/layout/HorizontalOrganizationChart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C3C98285-0D0B-412E-A2FC-F916DB6D818A}" type="presParOf" srcId="{F3448A41-43B2-41DC-9852-E72F58B2746F}" destId="{86A9294E-E8AF-45C5-86F1-AD5770196DD1}" srcOrd="0" destOrd="0" presId="urn:microsoft.com/office/officeart/2009/3/layout/HorizontalOrganizationChart"/>
    <dgm:cxn modelId="{B14A772A-7962-4B87-B423-81D3FB50D9FA}" type="presParOf" srcId="{86A9294E-E8AF-45C5-86F1-AD5770196DD1}" destId="{1ACE75F1-54C6-48B8-9676-C5D9D139F0EA}" srcOrd="0" destOrd="0" presId="urn:microsoft.com/office/officeart/2009/3/layout/HorizontalOrganizationChart"/>
    <dgm:cxn modelId="{116F258A-04E5-403A-9062-CA6C03BEB920}" type="presParOf" srcId="{86A9294E-E8AF-45C5-86F1-AD5770196DD1}" destId="{077B62F7-94F3-4F2E-891D-3F801FA9F010}" srcOrd="1" destOrd="0" presId="urn:microsoft.com/office/officeart/2009/3/layout/HorizontalOrganizationChart"/>
    <dgm:cxn modelId="{70ACD13B-8CBF-437B-8EF0-1F6BD92C63A9}" type="presParOf" srcId="{F3448A41-43B2-41DC-9852-E72F58B2746F}" destId="{C97758AD-DD04-4E76-A22D-B761B3ECEDD6}" srcOrd="1" destOrd="0" presId="urn:microsoft.com/office/officeart/2009/3/layout/HorizontalOrganizationChart"/>
    <dgm:cxn modelId="{5771B64B-127A-444F-9F0A-3112A93DF145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E9DBE695-F202-482E-9F11-086570BCF739}" type="presParOf" srcId="{94E87383-F63A-4522-BB35-6E6795B6CE9F}" destId="{6C714F10-E58C-4427-BCCE-D451AD105C94}" srcOrd="0" destOrd="0" presId="urn:microsoft.com/office/officeart/2009/3/layout/HorizontalOrganizationChart"/>
    <dgm:cxn modelId="{F04E1F9A-8323-484B-8F9A-47011CB755B2}" type="presParOf" srcId="{6C714F10-E58C-4427-BCCE-D451AD105C94}" destId="{921BDDE8-A102-4E26-B251-665DB3D7125E}" srcOrd="0" destOrd="0" presId="urn:microsoft.com/office/officeart/2009/3/layout/HorizontalOrganizationChart"/>
    <dgm:cxn modelId="{16F3A4CD-E713-4328-804B-A7C9E99E1471}" type="presParOf" srcId="{6C714F10-E58C-4427-BCCE-D451AD105C94}" destId="{8BC8BB4C-483A-4716-A491-49F05F896528}" srcOrd="1" destOrd="0" presId="urn:microsoft.com/office/officeart/2009/3/layout/HorizontalOrganizationChart"/>
    <dgm:cxn modelId="{5A694D7A-215A-46AC-B1F7-102DDBDCDC23}" type="presParOf" srcId="{94E87383-F63A-4522-BB35-6E6795B6CE9F}" destId="{EDF4B100-3437-4EB5-B57F-9FF93ED205B9}" srcOrd="1" destOrd="0" presId="urn:microsoft.com/office/officeart/2009/3/layout/HorizontalOrganizationChart"/>
    <dgm:cxn modelId="{B930195E-8C1D-423C-854F-A696664028AD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2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Carte mentale et document de travail</a:t>
          </a:r>
          <a:endParaRPr lang="fr-FR" dirty="0"/>
        </a:p>
      </dgm:t>
    </dgm:pt>
    <dgm:pt modelId="{FC48C641-3C6B-45BA-97F0-CE9457428CD4}" type="parTrans" cxnId="{7B867184-D504-45D6-8176-A9B2F615A91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>
        <a:ln>
          <a:solidFill>
            <a:schemeClr val="accent4"/>
          </a:solidFill>
        </a:ln>
      </dgm:spPr>
      <dgm:t>
        <a:bodyPr/>
        <a:lstStyle/>
        <a:p>
          <a:r>
            <a:rPr lang="fr-FR" dirty="0" smtClean="0"/>
            <a:t>Rédiger des arguments développés dans des ateliers</a:t>
          </a:r>
          <a:endParaRPr lang="fr-FR" dirty="0"/>
        </a:p>
      </dgm:t>
    </dgm:pt>
    <dgm:pt modelId="{8F567661-AE17-41D1-AE44-2D3A25644E1F}" type="parTrans" cxnId="{978D272A-FECA-49C6-BE3E-2944472A5F5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90F261-1299-4BF7-A288-45CBE69213D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E734041-4EC6-4923-B374-992F9C8B0A30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SUJET</a:t>
          </a:r>
        </a:p>
        <a:p>
          <a:r>
            <a:rPr lang="fr-FR" b="1" dirty="0" smtClean="0">
              <a:solidFill>
                <a:schemeClr val="bg1"/>
              </a:solidFill>
            </a:rPr>
            <a:t>3</a:t>
          </a:r>
          <a:endParaRPr lang="fr-FR" b="1" dirty="0">
            <a:solidFill>
              <a:schemeClr val="bg1"/>
            </a:solidFill>
          </a:endParaRPr>
        </a:p>
      </dgm:t>
    </dgm:pt>
    <dgm:pt modelId="{A6E3F40B-675B-4685-B06F-E210910EFEC5}" type="parTrans" cxnId="{372C893A-E903-408E-BC89-4C129DA85757}">
      <dgm:prSet/>
      <dgm:spPr/>
      <dgm:t>
        <a:bodyPr/>
        <a:lstStyle/>
        <a:p>
          <a:endParaRPr lang="fr-FR"/>
        </a:p>
      </dgm:t>
    </dgm:pt>
    <dgm:pt modelId="{15861D4E-7FCC-4FE0-BF5B-2EE07B2B7447}" type="sibTrans" cxnId="{372C893A-E903-408E-BC89-4C129DA85757}">
      <dgm:prSet/>
      <dgm:spPr/>
      <dgm:t>
        <a:bodyPr/>
        <a:lstStyle/>
        <a:p>
          <a:endParaRPr lang="fr-FR"/>
        </a:p>
      </dgm:t>
    </dgm:pt>
    <dgm:pt modelId="{E524595A-0A8F-466E-A1BB-EDEE1B8AD235}">
      <dgm:prSet phldrT="[Texte]"/>
      <dgm:spPr/>
      <dgm:t>
        <a:bodyPr/>
        <a:lstStyle/>
        <a:p>
          <a:r>
            <a:rPr lang="fr-FR" dirty="0" smtClean="0"/>
            <a:t>Article argumenté pour </a:t>
          </a:r>
        </a:p>
        <a:p>
          <a:r>
            <a:rPr lang="fr-FR" dirty="0" smtClean="0"/>
            <a:t>un journal interne</a:t>
          </a:r>
          <a:endParaRPr lang="fr-FR" dirty="0"/>
        </a:p>
      </dgm:t>
    </dgm:pt>
    <dgm:pt modelId="{FC48C641-3C6B-45BA-97F0-CE9457428CD4}" type="parTrans" cxnId="{7B867184-D504-45D6-8176-A9B2F615A91B}">
      <dgm:prSet/>
      <dgm:spPr/>
      <dgm:t>
        <a:bodyPr/>
        <a:lstStyle/>
        <a:p>
          <a:endParaRPr lang="fr-FR"/>
        </a:p>
      </dgm:t>
    </dgm:pt>
    <dgm:pt modelId="{7910E045-DB86-4554-A330-C7819F1E61C9}" type="sibTrans" cxnId="{7B867184-D504-45D6-8176-A9B2F615A91B}">
      <dgm:prSet/>
      <dgm:spPr/>
      <dgm:t>
        <a:bodyPr/>
        <a:lstStyle/>
        <a:p>
          <a:endParaRPr lang="fr-FR"/>
        </a:p>
      </dgm:t>
    </dgm:pt>
    <dgm:pt modelId="{1BEC41CA-D49F-425F-98B6-C55238F43511}">
      <dgm:prSet phldrT="[Texte]"/>
      <dgm:spPr/>
      <dgm:t>
        <a:bodyPr/>
        <a:lstStyle/>
        <a:p>
          <a:r>
            <a:rPr lang="fr-FR" dirty="0" smtClean="0"/>
            <a:t>Contenu de diapositives et argumentaire correspondant</a:t>
          </a:r>
          <a:endParaRPr lang="fr-FR" dirty="0"/>
        </a:p>
      </dgm:t>
    </dgm:pt>
    <dgm:pt modelId="{8F567661-AE17-41D1-AE44-2D3A25644E1F}" type="parTrans" cxnId="{978D272A-FECA-49C6-BE3E-2944472A5F59}">
      <dgm:prSet/>
      <dgm:spPr/>
      <dgm:t>
        <a:bodyPr/>
        <a:lstStyle/>
        <a:p>
          <a:endParaRPr lang="fr-FR"/>
        </a:p>
      </dgm:t>
    </dgm:pt>
    <dgm:pt modelId="{DCAF2A57-7780-44E0-B474-2691DC4B262E}" type="sibTrans" cxnId="{978D272A-FECA-49C6-BE3E-2944472A5F59}">
      <dgm:prSet/>
      <dgm:spPr/>
      <dgm:t>
        <a:bodyPr/>
        <a:lstStyle/>
        <a:p>
          <a:endParaRPr lang="fr-FR"/>
        </a:p>
      </dgm:t>
    </dgm:pt>
    <dgm:pt modelId="{7551D763-79CF-4D4D-B913-92C8F7A98B9E}" type="pres">
      <dgm:prSet presAssocID="{5090F261-1299-4BF7-A288-45CBE6921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21D9C10-1D8F-4376-BC19-F013343062BE}" type="pres">
      <dgm:prSet presAssocID="{0E734041-4EC6-4923-B374-992F9C8B0A30}" presName="hierRoot1" presStyleCnt="0">
        <dgm:presLayoutVars>
          <dgm:hierBranch val="init"/>
        </dgm:presLayoutVars>
      </dgm:prSet>
      <dgm:spPr/>
    </dgm:pt>
    <dgm:pt modelId="{6D37A9F2-93A0-4EFB-B7F6-12218721C0C3}" type="pres">
      <dgm:prSet presAssocID="{0E734041-4EC6-4923-B374-992F9C8B0A30}" presName="rootComposite1" presStyleCnt="0"/>
      <dgm:spPr/>
    </dgm:pt>
    <dgm:pt modelId="{9A356DD8-3D5D-4E2E-8B86-92D686AC1A0A}" type="pres">
      <dgm:prSet presAssocID="{0E734041-4EC6-4923-B374-992F9C8B0A30}" presName="rootText1" presStyleLbl="node0" presStyleIdx="0" presStyleCnt="1" custScaleX="37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573BC7-11F8-469C-A5A2-8C68AEBBF74A}" type="pres">
      <dgm:prSet presAssocID="{0E734041-4EC6-4923-B374-992F9C8B0A3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23A8A0-B0B4-40DB-BD24-739F6E17B392}" type="pres">
      <dgm:prSet presAssocID="{0E734041-4EC6-4923-B374-992F9C8B0A30}" presName="hierChild2" presStyleCnt="0"/>
      <dgm:spPr/>
    </dgm:pt>
    <dgm:pt modelId="{35785501-7E4F-4612-906D-A3B2FE326E0C}" type="pres">
      <dgm:prSet presAssocID="{FC48C641-3C6B-45BA-97F0-CE9457428CD4}" presName="Name64" presStyleLbl="parChTrans1D2" presStyleIdx="0" presStyleCnt="2"/>
      <dgm:spPr/>
      <dgm:t>
        <a:bodyPr/>
        <a:lstStyle/>
        <a:p>
          <a:endParaRPr lang="fr-FR"/>
        </a:p>
      </dgm:t>
    </dgm:pt>
    <dgm:pt modelId="{F3448A41-43B2-41DC-9852-E72F58B2746F}" type="pres">
      <dgm:prSet presAssocID="{E524595A-0A8F-466E-A1BB-EDEE1B8AD235}" presName="hierRoot2" presStyleCnt="0">
        <dgm:presLayoutVars>
          <dgm:hierBranch val="init"/>
        </dgm:presLayoutVars>
      </dgm:prSet>
      <dgm:spPr/>
    </dgm:pt>
    <dgm:pt modelId="{86A9294E-E8AF-45C5-86F1-AD5770196DD1}" type="pres">
      <dgm:prSet presAssocID="{E524595A-0A8F-466E-A1BB-EDEE1B8AD235}" presName="rootComposite" presStyleCnt="0"/>
      <dgm:spPr/>
    </dgm:pt>
    <dgm:pt modelId="{1ACE75F1-54C6-48B8-9676-C5D9D139F0EA}" type="pres">
      <dgm:prSet presAssocID="{E524595A-0A8F-466E-A1BB-EDEE1B8AD235}" presName="rootText" presStyleLbl="node2" presStyleIdx="0" presStyleCnt="2" custScaleX="145237" custLinFactNeighborX="150" custLinFactNeighborY="-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7B62F7-94F3-4F2E-891D-3F801FA9F010}" type="pres">
      <dgm:prSet presAssocID="{E524595A-0A8F-466E-A1BB-EDEE1B8AD235}" presName="rootConnector" presStyleLbl="node2" presStyleIdx="0" presStyleCnt="2"/>
      <dgm:spPr/>
      <dgm:t>
        <a:bodyPr/>
        <a:lstStyle/>
        <a:p>
          <a:endParaRPr lang="fr-FR"/>
        </a:p>
      </dgm:t>
    </dgm:pt>
    <dgm:pt modelId="{C97758AD-DD04-4E76-A22D-B761B3ECEDD6}" type="pres">
      <dgm:prSet presAssocID="{E524595A-0A8F-466E-A1BB-EDEE1B8AD235}" presName="hierChild4" presStyleCnt="0"/>
      <dgm:spPr/>
    </dgm:pt>
    <dgm:pt modelId="{E10367AC-1D4B-4406-97DB-DD7BEE60A6A0}" type="pres">
      <dgm:prSet presAssocID="{E524595A-0A8F-466E-A1BB-EDEE1B8AD235}" presName="hierChild5" presStyleCnt="0"/>
      <dgm:spPr/>
    </dgm:pt>
    <dgm:pt modelId="{F44E5ED5-0627-45F8-8D25-418250EC3B0A}" type="pres">
      <dgm:prSet presAssocID="{8F567661-AE17-41D1-AE44-2D3A25644E1F}" presName="Name64" presStyleLbl="parChTrans1D2" presStyleIdx="1" presStyleCnt="2"/>
      <dgm:spPr/>
      <dgm:t>
        <a:bodyPr/>
        <a:lstStyle/>
        <a:p>
          <a:endParaRPr lang="fr-FR"/>
        </a:p>
      </dgm:t>
    </dgm:pt>
    <dgm:pt modelId="{94E87383-F63A-4522-BB35-6E6795B6CE9F}" type="pres">
      <dgm:prSet presAssocID="{1BEC41CA-D49F-425F-98B6-C55238F43511}" presName="hierRoot2" presStyleCnt="0">
        <dgm:presLayoutVars>
          <dgm:hierBranch val="init"/>
        </dgm:presLayoutVars>
      </dgm:prSet>
      <dgm:spPr/>
    </dgm:pt>
    <dgm:pt modelId="{6C714F10-E58C-4427-BCCE-D451AD105C94}" type="pres">
      <dgm:prSet presAssocID="{1BEC41CA-D49F-425F-98B6-C55238F43511}" presName="rootComposite" presStyleCnt="0"/>
      <dgm:spPr/>
    </dgm:pt>
    <dgm:pt modelId="{921BDDE8-A102-4E26-B251-665DB3D7125E}" type="pres">
      <dgm:prSet presAssocID="{1BEC41CA-D49F-425F-98B6-C55238F43511}" presName="rootText" presStyleLbl="node2" presStyleIdx="1" presStyleCnt="2" custScaleX="1452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C8BB4C-483A-4716-A491-49F05F896528}" type="pres">
      <dgm:prSet presAssocID="{1BEC41CA-D49F-425F-98B6-C55238F43511}" presName="rootConnector" presStyleLbl="node2" presStyleIdx="1" presStyleCnt="2"/>
      <dgm:spPr/>
      <dgm:t>
        <a:bodyPr/>
        <a:lstStyle/>
        <a:p>
          <a:endParaRPr lang="fr-FR"/>
        </a:p>
      </dgm:t>
    </dgm:pt>
    <dgm:pt modelId="{EDF4B100-3437-4EB5-B57F-9FF93ED205B9}" type="pres">
      <dgm:prSet presAssocID="{1BEC41CA-D49F-425F-98B6-C55238F43511}" presName="hierChild4" presStyleCnt="0"/>
      <dgm:spPr/>
    </dgm:pt>
    <dgm:pt modelId="{22B5D0EC-7B58-4B8B-93A7-2FC9C0CC5D2C}" type="pres">
      <dgm:prSet presAssocID="{1BEC41CA-D49F-425F-98B6-C55238F43511}" presName="hierChild5" presStyleCnt="0"/>
      <dgm:spPr/>
    </dgm:pt>
    <dgm:pt modelId="{C7F5F294-CCE6-4DD9-AF14-4EB215D0A2CC}" type="pres">
      <dgm:prSet presAssocID="{0E734041-4EC6-4923-B374-992F9C8B0A30}" presName="hierChild3" presStyleCnt="0"/>
      <dgm:spPr/>
    </dgm:pt>
  </dgm:ptLst>
  <dgm:cxnLst>
    <dgm:cxn modelId="{691D6AF9-F393-43DF-B78F-0612C641E2AA}" type="presOf" srcId="{1BEC41CA-D49F-425F-98B6-C55238F43511}" destId="{8BC8BB4C-483A-4716-A491-49F05F896528}" srcOrd="1" destOrd="0" presId="urn:microsoft.com/office/officeart/2009/3/layout/HorizontalOrganizationChart"/>
    <dgm:cxn modelId="{383E84FC-930F-4C0C-82A2-994984A5C8BB}" type="presOf" srcId="{0E734041-4EC6-4923-B374-992F9C8B0A30}" destId="{9A356DD8-3D5D-4E2E-8B86-92D686AC1A0A}" srcOrd="0" destOrd="0" presId="urn:microsoft.com/office/officeart/2009/3/layout/HorizontalOrganizationChart"/>
    <dgm:cxn modelId="{13970522-055D-43DD-98F9-99AA41F1F4CD}" type="presOf" srcId="{1BEC41CA-D49F-425F-98B6-C55238F43511}" destId="{921BDDE8-A102-4E26-B251-665DB3D7125E}" srcOrd="0" destOrd="0" presId="urn:microsoft.com/office/officeart/2009/3/layout/HorizontalOrganizationChart"/>
    <dgm:cxn modelId="{3734D262-371B-41BD-B4CB-C322E130CCD0}" type="presOf" srcId="{E524595A-0A8F-466E-A1BB-EDEE1B8AD235}" destId="{077B62F7-94F3-4F2E-891D-3F801FA9F010}" srcOrd="1" destOrd="0" presId="urn:microsoft.com/office/officeart/2009/3/layout/HorizontalOrganizationChart"/>
    <dgm:cxn modelId="{BDA0DAC5-8350-48D2-9C96-6D5178E4BF9A}" type="presOf" srcId="{5090F261-1299-4BF7-A288-45CBE69213D3}" destId="{7551D763-79CF-4D4D-B913-92C8F7A98B9E}" srcOrd="0" destOrd="0" presId="urn:microsoft.com/office/officeart/2009/3/layout/HorizontalOrganizationChart"/>
    <dgm:cxn modelId="{978D272A-FECA-49C6-BE3E-2944472A5F59}" srcId="{0E734041-4EC6-4923-B374-992F9C8B0A30}" destId="{1BEC41CA-D49F-425F-98B6-C55238F43511}" srcOrd="1" destOrd="0" parTransId="{8F567661-AE17-41D1-AE44-2D3A25644E1F}" sibTransId="{DCAF2A57-7780-44E0-B474-2691DC4B262E}"/>
    <dgm:cxn modelId="{52107BFC-A748-4C89-98B6-736AB8AC2E2E}" type="presOf" srcId="{E524595A-0A8F-466E-A1BB-EDEE1B8AD235}" destId="{1ACE75F1-54C6-48B8-9676-C5D9D139F0EA}" srcOrd="0" destOrd="0" presId="urn:microsoft.com/office/officeart/2009/3/layout/HorizontalOrganizationChart"/>
    <dgm:cxn modelId="{7B867184-D504-45D6-8176-A9B2F615A91B}" srcId="{0E734041-4EC6-4923-B374-992F9C8B0A30}" destId="{E524595A-0A8F-466E-A1BB-EDEE1B8AD235}" srcOrd="0" destOrd="0" parTransId="{FC48C641-3C6B-45BA-97F0-CE9457428CD4}" sibTransId="{7910E045-DB86-4554-A330-C7819F1E61C9}"/>
    <dgm:cxn modelId="{880D36DC-C9C6-45B7-A88A-8C6F32C9995B}" type="presOf" srcId="{0E734041-4EC6-4923-B374-992F9C8B0A30}" destId="{00573BC7-11F8-469C-A5A2-8C68AEBBF74A}" srcOrd="1" destOrd="0" presId="urn:microsoft.com/office/officeart/2009/3/layout/HorizontalOrganizationChart"/>
    <dgm:cxn modelId="{5EE17B55-5044-40AE-9F79-C28E2646BA4A}" type="presOf" srcId="{FC48C641-3C6B-45BA-97F0-CE9457428CD4}" destId="{35785501-7E4F-4612-906D-A3B2FE326E0C}" srcOrd="0" destOrd="0" presId="urn:microsoft.com/office/officeart/2009/3/layout/HorizontalOrganizationChart"/>
    <dgm:cxn modelId="{758BCD05-415E-4303-9E7D-34D5035A3C7C}" type="presOf" srcId="{8F567661-AE17-41D1-AE44-2D3A25644E1F}" destId="{F44E5ED5-0627-45F8-8D25-418250EC3B0A}" srcOrd="0" destOrd="0" presId="urn:microsoft.com/office/officeart/2009/3/layout/HorizontalOrganizationChart"/>
    <dgm:cxn modelId="{372C893A-E903-408E-BC89-4C129DA85757}" srcId="{5090F261-1299-4BF7-A288-45CBE69213D3}" destId="{0E734041-4EC6-4923-B374-992F9C8B0A30}" srcOrd="0" destOrd="0" parTransId="{A6E3F40B-675B-4685-B06F-E210910EFEC5}" sibTransId="{15861D4E-7FCC-4FE0-BF5B-2EE07B2B7447}"/>
    <dgm:cxn modelId="{F081B8B7-04A4-4070-8799-9E0EFC60F935}" type="presParOf" srcId="{7551D763-79CF-4D4D-B913-92C8F7A98B9E}" destId="{321D9C10-1D8F-4376-BC19-F013343062BE}" srcOrd="0" destOrd="0" presId="urn:microsoft.com/office/officeart/2009/3/layout/HorizontalOrganizationChart"/>
    <dgm:cxn modelId="{A676232B-6AD7-4381-8C23-702DCA855B91}" type="presParOf" srcId="{321D9C10-1D8F-4376-BC19-F013343062BE}" destId="{6D37A9F2-93A0-4EFB-B7F6-12218721C0C3}" srcOrd="0" destOrd="0" presId="urn:microsoft.com/office/officeart/2009/3/layout/HorizontalOrganizationChart"/>
    <dgm:cxn modelId="{3C7F19A6-C2FF-4796-89E3-B37612E57447}" type="presParOf" srcId="{6D37A9F2-93A0-4EFB-B7F6-12218721C0C3}" destId="{9A356DD8-3D5D-4E2E-8B86-92D686AC1A0A}" srcOrd="0" destOrd="0" presId="urn:microsoft.com/office/officeart/2009/3/layout/HorizontalOrganizationChart"/>
    <dgm:cxn modelId="{4E0E8E09-C409-4485-B3A3-59057A9FFCBC}" type="presParOf" srcId="{6D37A9F2-93A0-4EFB-B7F6-12218721C0C3}" destId="{00573BC7-11F8-469C-A5A2-8C68AEBBF74A}" srcOrd="1" destOrd="0" presId="urn:microsoft.com/office/officeart/2009/3/layout/HorizontalOrganizationChart"/>
    <dgm:cxn modelId="{D416F79C-3179-4B99-A567-93FDE8066C00}" type="presParOf" srcId="{321D9C10-1D8F-4376-BC19-F013343062BE}" destId="{DA23A8A0-B0B4-40DB-BD24-739F6E17B392}" srcOrd="1" destOrd="0" presId="urn:microsoft.com/office/officeart/2009/3/layout/HorizontalOrganizationChart"/>
    <dgm:cxn modelId="{D2552E50-B6B8-428D-AE17-C3A23CA95263}" type="presParOf" srcId="{DA23A8A0-B0B4-40DB-BD24-739F6E17B392}" destId="{35785501-7E4F-4612-906D-A3B2FE326E0C}" srcOrd="0" destOrd="0" presId="urn:microsoft.com/office/officeart/2009/3/layout/HorizontalOrganizationChart"/>
    <dgm:cxn modelId="{3FF18EC6-D611-47E4-8ACF-BDC59ED2F213}" type="presParOf" srcId="{DA23A8A0-B0B4-40DB-BD24-739F6E17B392}" destId="{F3448A41-43B2-41DC-9852-E72F58B2746F}" srcOrd="1" destOrd="0" presId="urn:microsoft.com/office/officeart/2009/3/layout/HorizontalOrganizationChart"/>
    <dgm:cxn modelId="{84B946E0-AA28-440B-A555-4395F534EE62}" type="presParOf" srcId="{F3448A41-43B2-41DC-9852-E72F58B2746F}" destId="{86A9294E-E8AF-45C5-86F1-AD5770196DD1}" srcOrd="0" destOrd="0" presId="urn:microsoft.com/office/officeart/2009/3/layout/HorizontalOrganizationChart"/>
    <dgm:cxn modelId="{7C9C5FB5-E3E9-4215-9BD9-B64C2E6E0EF5}" type="presParOf" srcId="{86A9294E-E8AF-45C5-86F1-AD5770196DD1}" destId="{1ACE75F1-54C6-48B8-9676-C5D9D139F0EA}" srcOrd="0" destOrd="0" presId="urn:microsoft.com/office/officeart/2009/3/layout/HorizontalOrganizationChart"/>
    <dgm:cxn modelId="{98C0C25B-781D-4F90-8FC9-0A00300C35A6}" type="presParOf" srcId="{86A9294E-E8AF-45C5-86F1-AD5770196DD1}" destId="{077B62F7-94F3-4F2E-891D-3F801FA9F010}" srcOrd="1" destOrd="0" presId="urn:microsoft.com/office/officeart/2009/3/layout/HorizontalOrganizationChart"/>
    <dgm:cxn modelId="{B1DDEDD3-96C1-42B7-A94D-ED841A339AD7}" type="presParOf" srcId="{F3448A41-43B2-41DC-9852-E72F58B2746F}" destId="{C97758AD-DD04-4E76-A22D-B761B3ECEDD6}" srcOrd="1" destOrd="0" presId="urn:microsoft.com/office/officeart/2009/3/layout/HorizontalOrganizationChart"/>
    <dgm:cxn modelId="{096EFEDF-1853-4743-8D39-7253CA5F9EE8}" type="presParOf" srcId="{F3448A41-43B2-41DC-9852-E72F58B2746F}" destId="{E10367AC-1D4B-4406-97DB-DD7BEE60A6A0}" srcOrd="2" destOrd="0" presId="urn:microsoft.com/office/officeart/2009/3/layout/HorizontalOrganizationChart"/>
    <dgm:cxn modelId="{1C3EF345-7EB7-4134-88F8-ACEAD5920E54}" type="presParOf" srcId="{DA23A8A0-B0B4-40DB-BD24-739F6E17B392}" destId="{F44E5ED5-0627-45F8-8D25-418250EC3B0A}" srcOrd="2" destOrd="0" presId="urn:microsoft.com/office/officeart/2009/3/layout/HorizontalOrganizationChart"/>
    <dgm:cxn modelId="{31185F41-06C3-41BB-BA2A-1AE8285F272E}" type="presParOf" srcId="{DA23A8A0-B0B4-40DB-BD24-739F6E17B392}" destId="{94E87383-F63A-4522-BB35-6E6795B6CE9F}" srcOrd="3" destOrd="0" presId="urn:microsoft.com/office/officeart/2009/3/layout/HorizontalOrganizationChart"/>
    <dgm:cxn modelId="{49D1933D-C92F-4BFC-A67F-162BC4675C74}" type="presParOf" srcId="{94E87383-F63A-4522-BB35-6E6795B6CE9F}" destId="{6C714F10-E58C-4427-BCCE-D451AD105C94}" srcOrd="0" destOrd="0" presId="urn:microsoft.com/office/officeart/2009/3/layout/HorizontalOrganizationChart"/>
    <dgm:cxn modelId="{BB6CE3D9-FC00-4DA6-9812-B426BDBABD71}" type="presParOf" srcId="{6C714F10-E58C-4427-BCCE-D451AD105C94}" destId="{921BDDE8-A102-4E26-B251-665DB3D7125E}" srcOrd="0" destOrd="0" presId="urn:microsoft.com/office/officeart/2009/3/layout/HorizontalOrganizationChart"/>
    <dgm:cxn modelId="{E8E3FB55-1EDF-4063-BF43-E3DAF0CB91C2}" type="presParOf" srcId="{6C714F10-E58C-4427-BCCE-D451AD105C94}" destId="{8BC8BB4C-483A-4716-A491-49F05F896528}" srcOrd="1" destOrd="0" presId="urn:microsoft.com/office/officeart/2009/3/layout/HorizontalOrganizationChart"/>
    <dgm:cxn modelId="{5B336E39-4DD6-4119-8BBE-71E8B66B1A13}" type="presParOf" srcId="{94E87383-F63A-4522-BB35-6E6795B6CE9F}" destId="{EDF4B100-3437-4EB5-B57F-9FF93ED205B9}" srcOrd="1" destOrd="0" presId="urn:microsoft.com/office/officeart/2009/3/layout/HorizontalOrganizationChart"/>
    <dgm:cxn modelId="{7CFC79DD-7568-4279-9939-66D210FA92D8}" type="presParOf" srcId="{94E87383-F63A-4522-BB35-6E6795B6CE9F}" destId="{22B5D0EC-7B58-4B8B-93A7-2FC9C0CC5D2C}" srcOrd="2" destOrd="0" presId="urn:microsoft.com/office/officeart/2009/3/layout/HorizontalOrganizationChart"/>
    <dgm:cxn modelId="{8A37A261-73E3-4B84-8838-1F201D2549F0}" type="presParOf" srcId="{321D9C10-1D8F-4376-BC19-F013343062BE}" destId="{C7F5F294-CCE6-4DD9-AF14-4EB215D0A2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9272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336791"/>
              </a:moveTo>
              <a:lnTo>
                <a:pt x="156647" y="336791"/>
              </a:lnTo>
              <a:lnTo>
                <a:pt x="156647" y="0"/>
              </a:lnTo>
              <a:lnTo>
                <a:pt x="313294" y="0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rgbClr val="CD0746"/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1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69863" y="385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Note</a:t>
          </a:r>
          <a:endParaRPr lang="fr-FR" sz="1400" kern="1200" dirty="0"/>
        </a:p>
      </dsp:txBody>
      <dsp:txXfrm>
        <a:off x="1869863" y="385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Préparation d’une intervention dans un groupe de réflexion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8887"/>
          <a:ext cx="315644" cy="337176"/>
        </a:xfrm>
        <a:custGeom>
          <a:avLst/>
          <a:gdLst/>
          <a:ahLst/>
          <a:cxnLst/>
          <a:rect l="0" t="0" r="0" b="0"/>
          <a:pathLst>
            <a:path>
              <a:moveTo>
                <a:pt x="0" y="337176"/>
              </a:moveTo>
              <a:lnTo>
                <a:pt x="158996" y="337176"/>
              </a:lnTo>
              <a:lnTo>
                <a:pt x="158996" y="0"/>
              </a:lnTo>
              <a:lnTo>
                <a:pt x="31564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3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72213" y="0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Article argumenté pour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journal interne</a:t>
          </a:r>
          <a:endParaRPr lang="fr-FR" sz="1400" kern="1200" dirty="0"/>
        </a:p>
      </dsp:txBody>
      <dsp:txXfrm>
        <a:off x="1872213" y="0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Contenu de diapositives et argumentaire correspondant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8887"/>
          <a:ext cx="315644" cy="337176"/>
        </a:xfrm>
        <a:custGeom>
          <a:avLst/>
          <a:gdLst/>
          <a:ahLst/>
          <a:cxnLst/>
          <a:rect l="0" t="0" r="0" b="0"/>
          <a:pathLst>
            <a:path>
              <a:moveTo>
                <a:pt x="0" y="337176"/>
              </a:moveTo>
              <a:lnTo>
                <a:pt x="158996" y="337176"/>
              </a:lnTo>
              <a:lnTo>
                <a:pt x="158996" y="0"/>
              </a:lnTo>
              <a:lnTo>
                <a:pt x="315644" y="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2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72213" y="0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Carte mentale et document de travail</a:t>
          </a:r>
          <a:endParaRPr lang="fr-FR" sz="1400" kern="1200" dirty="0"/>
        </a:p>
      </dsp:txBody>
      <dsp:txXfrm>
        <a:off x="1872213" y="0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Rédiger des arguments développés dans des ateliers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9272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336791"/>
              </a:moveTo>
              <a:lnTo>
                <a:pt x="156647" y="336791"/>
              </a:lnTo>
              <a:lnTo>
                <a:pt x="156647" y="0"/>
              </a:lnTo>
              <a:lnTo>
                <a:pt x="313294" y="0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rgbClr val="CD0746"/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1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69863" y="385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Note</a:t>
          </a:r>
          <a:endParaRPr lang="fr-FR" sz="1400" kern="1200" dirty="0"/>
        </a:p>
      </dsp:txBody>
      <dsp:txXfrm>
        <a:off x="1869863" y="385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Préparation d’une intervention dans un groupe de réflexion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8887"/>
          <a:ext cx="315644" cy="337176"/>
        </a:xfrm>
        <a:custGeom>
          <a:avLst/>
          <a:gdLst/>
          <a:ahLst/>
          <a:cxnLst/>
          <a:rect l="0" t="0" r="0" b="0"/>
          <a:pathLst>
            <a:path>
              <a:moveTo>
                <a:pt x="0" y="337176"/>
              </a:moveTo>
              <a:lnTo>
                <a:pt x="158996" y="337176"/>
              </a:lnTo>
              <a:lnTo>
                <a:pt x="158996" y="0"/>
              </a:lnTo>
              <a:lnTo>
                <a:pt x="315644" y="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2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72213" y="0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Carte mentale et document de travail</a:t>
          </a:r>
          <a:endParaRPr lang="fr-FR" sz="1400" kern="1200" dirty="0"/>
        </a:p>
      </dsp:txBody>
      <dsp:txXfrm>
        <a:off x="1872213" y="0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Rédiger des arguments développés dans des ateliers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56568" y="576064"/>
          <a:ext cx="313294" cy="33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647" y="0"/>
              </a:lnTo>
              <a:lnTo>
                <a:pt x="156647" y="336791"/>
              </a:lnTo>
              <a:lnTo>
                <a:pt x="313294" y="3367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56568" y="238887"/>
          <a:ext cx="315644" cy="337176"/>
        </a:xfrm>
        <a:custGeom>
          <a:avLst/>
          <a:gdLst/>
          <a:ahLst/>
          <a:cxnLst/>
          <a:rect l="0" t="0" r="0" b="0"/>
          <a:pathLst>
            <a:path>
              <a:moveTo>
                <a:pt x="0" y="337176"/>
              </a:moveTo>
              <a:lnTo>
                <a:pt x="158996" y="337176"/>
              </a:lnTo>
              <a:lnTo>
                <a:pt x="158996" y="0"/>
              </a:lnTo>
              <a:lnTo>
                <a:pt x="31564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967606" y="337176"/>
          <a:ext cx="588962" cy="47777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3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967606" y="337176"/>
        <a:ext cx="588962" cy="477774"/>
      </dsp:txXfrm>
    </dsp:sp>
    <dsp:sp modelId="{1ACE75F1-54C6-48B8-9676-C5D9D139F0EA}">
      <dsp:nvSpPr>
        <dsp:cNvPr id="0" name=""/>
        <dsp:cNvSpPr/>
      </dsp:nvSpPr>
      <dsp:spPr>
        <a:xfrm>
          <a:off x="1872213" y="0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Article argumenté pour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un journal interne</a:t>
          </a:r>
          <a:endParaRPr lang="fr-FR" sz="1400" kern="1200" dirty="0"/>
        </a:p>
      </dsp:txBody>
      <dsp:txXfrm>
        <a:off x="1872213" y="0"/>
        <a:ext cx="2275098" cy="477774"/>
      </dsp:txXfrm>
    </dsp:sp>
    <dsp:sp modelId="{921BDDE8-A102-4E26-B251-665DB3D7125E}">
      <dsp:nvSpPr>
        <dsp:cNvPr id="0" name=""/>
        <dsp:cNvSpPr/>
      </dsp:nvSpPr>
      <dsp:spPr>
        <a:xfrm>
          <a:off x="1869863" y="673968"/>
          <a:ext cx="2275098" cy="477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Contenu de diapositives et argumentaire correspondant</a:t>
          </a:r>
          <a:endParaRPr lang="fr-FR" sz="1400" kern="1200" dirty="0"/>
        </a:p>
      </dsp:txBody>
      <dsp:txXfrm>
        <a:off x="1869863" y="673968"/>
        <a:ext cx="2275098" cy="477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47175" y="449899"/>
          <a:ext cx="244669" cy="26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334" y="0"/>
              </a:lnTo>
              <a:lnTo>
                <a:pt x="122334" y="263019"/>
              </a:lnTo>
              <a:lnTo>
                <a:pt x="244669" y="263019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47175" y="186880"/>
          <a:ext cx="244669" cy="263019"/>
        </a:xfrm>
        <a:custGeom>
          <a:avLst/>
          <a:gdLst/>
          <a:ahLst/>
          <a:cxnLst/>
          <a:rect l="0" t="0" r="0" b="0"/>
          <a:pathLst>
            <a:path>
              <a:moveTo>
                <a:pt x="0" y="263019"/>
              </a:moveTo>
              <a:lnTo>
                <a:pt x="122334" y="263019"/>
              </a:lnTo>
              <a:lnTo>
                <a:pt x="122334" y="0"/>
              </a:lnTo>
              <a:lnTo>
                <a:pt x="244669" y="0"/>
              </a:lnTo>
            </a:path>
          </a:pathLst>
        </a:custGeom>
        <a:noFill/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1087221" y="263339"/>
          <a:ext cx="459953" cy="373120"/>
        </a:xfrm>
        <a:prstGeom prst="rect">
          <a:avLst/>
        </a:prstGeom>
        <a:solidFill>
          <a:srgbClr val="CD0746"/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1</a:t>
          </a:r>
          <a:endParaRPr lang="fr-FR" sz="1100" b="1" kern="1200" dirty="0">
            <a:solidFill>
              <a:schemeClr val="bg1"/>
            </a:solidFill>
          </a:endParaRPr>
        </a:p>
      </dsp:txBody>
      <dsp:txXfrm>
        <a:off x="1087221" y="263339"/>
        <a:ext cx="459953" cy="373120"/>
      </dsp:txXfrm>
    </dsp:sp>
    <dsp:sp modelId="{1ACE75F1-54C6-48B8-9676-C5D9D139F0EA}">
      <dsp:nvSpPr>
        <dsp:cNvPr id="0" name=""/>
        <dsp:cNvSpPr/>
      </dsp:nvSpPr>
      <dsp:spPr>
        <a:xfrm>
          <a:off x="1791844" y="320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Note</a:t>
          </a:r>
          <a:endParaRPr lang="fr-FR" sz="1100" kern="1200" dirty="0"/>
        </a:p>
      </dsp:txBody>
      <dsp:txXfrm>
        <a:off x="1791844" y="320"/>
        <a:ext cx="1776749" cy="373120"/>
      </dsp:txXfrm>
    </dsp:sp>
    <dsp:sp modelId="{921BDDE8-A102-4E26-B251-665DB3D7125E}">
      <dsp:nvSpPr>
        <dsp:cNvPr id="0" name=""/>
        <dsp:cNvSpPr/>
      </dsp:nvSpPr>
      <dsp:spPr>
        <a:xfrm>
          <a:off x="1791844" y="526358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07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Préparation d’une intervention dans un groupe de réflexion</a:t>
          </a:r>
          <a:endParaRPr lang="fr-FR" sz="1100" kern="1200" dirty="0"/>
        </a:p>
      </dsp:txBody>
      <dsp:txXfrm>
        <a:off x="1791844" y="526358"/>
        <a:ext cx="1776749" cy="373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47175" y="449899"/>
          <a:ext cx="244669" cy="26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334" y="0"/>
              </a:lnTo>
              <a:lnTo>
                <a:pt x="122334" y="263019"/>
              </a:lnTo>
              <a:lnTo>
                <a:pt x="244669" y="263019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47175" y="186578"/>
          <a:ext cx="246504" cy="263321"/>
        </a:xfrm>
        <a:custGeom>
          <a:avLst/>
          <a:gdLst/>
          <a:ahLst/>
          <a:cxnLst/>
          <a:rect l="0" t="0" r="0" b="0"/>
          <a:pathLst>
            <a:path>
              <a:moveTo>
                <a:pt x="0" y="263321"/>
              </a:moveTo>
              <a:lnTo>
                <a:pt x="124169" y="263321"/>
              </a:lnTo>
              <a:lnTo>
                <a:pt x="124169" y="0"/>
              </a:lnTo>
              <a:lnTo>
                <a:pt x="246504" y="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1087221" y="263339"/>
          <a:ext cx="459953" cy="37312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2</a:t>
          </a:r>
          <a:endParaRPr lang="fr-FR" sz="1100" b="1" kern="1200" dirty="0">
            <a:solidFill>
              <a:schemeClr val="bg1"/>
            </a:solidFill>
          </a:endParaRPr>
        </a:p>
      </dsp:txBody>
      <dsp:txXfrm>
        <a:off x="1087221" y="263339"/>
        <a:ext cx="459953" cy="373120"/>
      </dsp:txXfrm>
    </dsp:sp>
    <dsp:sp modelId="{1ACE75F1-54C6-48B8-9676-C5D9D139F0EA}">
      <dsp:nvSpPr>
        <dsp:cNvPr id="0" name=""/>
        <dsp:cNvSpPr/>
      </dsp:nvSpPr>
      <dsp:spPr>
        <a:xfrm>
          <a:off x="1793679" y="17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Carte mentale et document de travail</a:t>
          </a:r>
          <a:endParaRPr lang="fr-FR" sz="1100" kern="1200" dirty="0"/>
        </a:p>
      </dsp:txBody>
      <dsp:txXfrm>
        <a:off x="1793679" y="17"/>
        <a:ext cx="1776749" cy="373120"/>
      </dsp:txXfrm>
    </dsp:sp>
    <dsp:sp modelId="{921BDDE8-A102-4E26-B251-665DB3D7125E}">
      <dsp:nvSpPr>
        <dsp:cNvPr id="0" name=""/>
        <dsp:cNvSpPr/>
      </dsp:nvSpPr>
      <dsp:spPr>
        <a:xfrm>
          <a:off x="1791844" y="526358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Rédiger des arguments développés dans des ateliers</a:t>
          </a:r>
          <a:endParaRPr lang="fr-FR" sz="1100" kern="1200" dirty="0"/>
        </a:p>
      </dsp:txBody>
      <dsp:txXfrm>
        <a:off x="1791844" y="526358"/>
        <a:ext cx="1776749" cy="373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5ED5-0627-45F8-8D25-418250EC3B0A}">
      <dsp:nvSpPr>
        <dsp:cNvPr id="0" name=""/>
        <dsp:cNvSpPr/>
      </dsp:nvSpPr>
      <dsp:spPr>
        <a:xfrm>
          <a:off x="1547175" y="449899"/>
          <a:ext cx="244669" cy="26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334" y="0"/>
              </a:lnTo>
              <a:lnTo>
                <a:pt x="122334" y="263019"/>
              </a:lnTo>
              <a:lnTo>
                <a:pt x="244669" y="26301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85501-7E4F-4612-906D-A3B2FE326E0C}">
      <dsp:nvSpPr>
        <dsp:cNvPr id="0" name=""/>
        <dsp:cNvSpPr/>
      </dsp:nvSpPr>
      <dsp:spPr>
        <a:xfrm>
          <a:off x="1547175" y="186578"/>
          <a:ext cx="246504" cy="263321"/>
        </a:xfrm>
        <a:custGeom>
          <a:avLst/>
          <a:gdLst/>
          <a:ahLst/>
          <a:cxnLst/>
          <a:rect l="0" t="0" r="0" b="0"/>
          <a:pathLst>
            <a:path>
              <a:moveTo>
                <a:pt x="0" y="263321"/>
              </a:moveTo>
              <a:lnTo>
                <a:pt x="124169" y="263321"/>
              </a:lnTo>
              <a:lnTo>
                <a:pt x="124169" y="0"/>
              </a:lnTo>
              <a:lnTo>
                <a:pt x="24650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6DD8-3D5D-4E2E-8B86-92D686AC1A0A}">
      <dsp:nvSpPr>
        <dsp:cNvPr id="0" name=""/>
        <dsp:cNvSpPr/>
      </dsp:nvSpPr>
      <dsp:spPr>
        <a:xfrm>
          <a:off x="1087221" y="263339"/>
          <a:ext cx="459953" cy="3731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SUJET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3</a:t>
          </a:r>
          <a:endParaRPr lang="fr-FR" sz="1100" b="1" kern="1200" dirty="0">
            <a:solidFill>
              <a:schemeClr val="bg1"/>
            </a:solidFill>
          </a:endParaRPr>
        </a:p>
      </dsp:txBody>
      <dsp:txXfrm>
        <a:off x="1087221" y="263339"/>
        <a:ext cx="459953" cy="373120"/>
      </dsp:txXfrm>
    </dsp:sp>
    <dsp:sp modelId="{1ACE75F1-54C6-48B8-9676-C5D9D139F0EA}">
      <dsp:nvSpPr>
        <dsp:cNvPr id="0" name=""/>
        <dsp:cNvSpPr/>
      </dsp:nvSpPr>
      <dsp:spPr>
        <a:xfrm>
          <a:off x="1793679" y="17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Article argumenté pour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un journal interne</a:t>
          </a:r>
          <a:endParaRPr lang="fr-FR" sz="1100" kern="1200" dirty="0"/>
        </a:p>
      </dsp:txBody>
      <dsp:txXfrm>
        <a:off x="1793679" y="17"/>
        <a:ext cx="1776749" cy="373120"/>
      </dsp:txXfrm>
    </dsp:sp>
    <dsp:sp modelId="{921BDDE8-A102-4E26-B251-665DB3D7125E}">
      <dsp:nvSpPr>
        <dsp:cNvPr id="0" name=""/>
        <dsp:cNvSpPr/>
      </dsp:nvSpPr>
      <dsp:spPr>
        <a:xfrm>
          <a:off x="1791844" y="526358"/>
          <a:ext cx="1776749" cy="37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Contenu de diapositives et argumentaire correspondant</a:t>
          </a:r>
          <a:endParaRPr lang="fr-FR" sz="1100" kern="1200" dirty="0"/>
        </a:p>
      </dsp:txBody>
      <dsp:txXfrm>
        <a:off x="1791844" y="526358"/>
        <a:ext cx="1776749" cy="37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8474-ABFB-424C-ACED-BF7B6BB1E75E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057A-92B2-4340-A644-636DACCAC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 Dans cette 3</a:t>
            </a:r>
            <a:r>
              <a:rPr lang="fr-FR" baseline="30000" dirty="0" smtClean="0"/>
              <a:t>ème</a:t>
            </a:r>
            <a:r>
              <a:rPr lang="fr-FR" dirty="0" smtClean="0"/>
              <a:t> capsule vidéo sur comment enseigner et évaluer….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836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34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12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53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5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9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8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24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9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38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8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9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60000" y="2346046"/>
            <a:ext cx="8424000" cy="93055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endParaRPr lang="fr-FR"/>
          </a:p>
        </p:txBody>
      </p:sp>
      <p:cxnSp>
        <p:nvCxnSpPr>
          <p:cNvPr id="6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000" y="365733"/>
            <a:ext cx="1390098" cy="1226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59565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 bwMode="gray">
          <a:xfrm>
            <a:off x="251519" y="1044337"/>
            <a:ext cx="8677625" cy="399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93553" y="637566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5494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22"/>
            <a:ext cx="9144000" cy="4850256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9632" y="4683919"/>
            <a:ext cx="5184576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Préparation aux concours  de l’encadrement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718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87824" y="4683919"/>
            <a:ext cx="3456384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Préparation aux concours  De l’encadrement</a:t>
            </a: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98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672902"/>
            <a:ext cx="1346200" cy="419154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96100" y="4745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0" y="41299"/>
            <a:ext cx="723472" cy="730707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725973"/>
            <a:ext cx="864096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1151147"/>
            <a:ext cx="8640960" cy="3580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2" r:id="rId4"/>
    <p:sldLayoutId id="2147483652" r:id="rId5"/>
    <p:sldLayoutId id="2147483657" r:id="rId6"/>
    <p:sldLayoutId id="2147483676" r:id="rId7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microsoft.com/office/2007/relationships/hdphoto" Target="../media/hdphoto1.wdp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691/sujets-zero-pour-le-baccalaureat-professionnel-2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339655" y="982633"/>
            <a:ext cx="2232248" cy="3024336"/>
            <a:chOff x="3339655" y="982633"/>
            <a:chExt cx="2232248" cy="3024336"/>
          </a:xfrm>
        </p:grpSpPr>
        <p:grpSp>
          <p:nvGrpSpPr>
            <p:cNvPr id="22" name="Groupe 21"/>
            <p:cNvGrpSpPr/>
            <p:nvPr/>
          </p:nvGrpSpPr>
          <p:grpSpPr>
            <a:xfrm>
              <a:off x="3339655" y="982633"/>
              <a:ext cx="2232248" cy="3024336"/>
              <a:chOff x="3317824" y="1049255"/>
              <a:chExt cx="2232248" cy="3024336"/>
            </a:xfrm>
          </p:grpSpPr>
          <p:sp>
            <p:nvSpPr>
              <p:cNvPr id="23" name="Trapèze 22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482824" y="1491630"/>
                <a:ext cx="1902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4"/>
                    </a:solidFill>
                  </a:rPr>
                  <a:t>L’épreuve finale en classe de terminale</a:t>
                </a:r>
                <a:endParaRPr lang="fr-FR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3359797" y="10864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2</a:t>
              </a:r>
              <a:endParaRPr lang="fr-FR" b="1" dirty="0">
                <a:solidFill>
                  <a:schemeClr val="accent4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4" y="-20538"/>
            <a:ext cx="1268668" cy="12813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Analyse des sujets O et outils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683568" y="1015304"/>
            <a:ext cx="2232248" cy="3024336"/>
            <a:chOff x="683568" y="1015304"/>
            <a:chExt cx="2232248" cy="3024336"/>
          </a:xfrm>
        </p:grpSpPr>
        <p:grpSp>
          <p:nvGrpSpPr>
            <p:cNvPr id="29" name="Groupe 28"/>
            <p:cNvGrpSpPr/>
            <p:nvPr/>
          </p:nvGrpSpPr>
          <p:grpSpPr>
            <a:xfrm>
              <a:off x="683568" y="1015304"/>
              <a:ext cx="2232248" cy="3024336"/>
              <a:chOff x="3317824" y="1049255"/>
              <a:chExt cx="2232248" cy="3024336"/>
            </a:xfrm>
          </p:grpSpPr>
          <p:sp>
            <p:nvSpPr>
              <p:cNvPr id="30" name="Trapèze 29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317824" y="1714310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3"/>
                    </a:solidFill>
                  </a:rPr>
                  <a:t>Enseigner et évaluer l’économie gestion dans les filières de la production</a:t>
                </a:r>
                <a:endParaRPr lang="fr-FR" sz="2000" b="1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7" y="2907971"/>
              <a:ext cx="981809" cy="981809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"/>
    </mc:Choice>
    <mc:Fallback xmlns="">
      <p:transition spd="slow" advTm="46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>
                <a:solidFill>
                  <a:srgbClr val="FFC000"/>
                </a:solidFill>
              </a:rPr>
              <a:t>2</a:t>
            </a:r>
            <a:r>
              <a:rPr lang="fr-FR" sz="2300" baseline="30000" dirty="0" smtClean="0">
                <a:solidFill>
                  <a:srgbClr val="FFC000"/>
                </a:solidFill>
              </a:rPr>
              <a:t>ème</a:t>
            </a:r>
            <a:r>
              <a:rPr lang="fr-FR" sz="2300" dirty="0" smtClean="0">
                <a:solidFill>
                  <a:srgbClr val="FFC000"/>
                </a:solidFill>
              </a:rPr>
              <a:t> partie : </a:t>
            </a:r>
            <a:r>
              <a:rPr lang="fr-FR" sz="2300" dirty="0" smtClean="0"/>
              <a:t>Exemples d’écrits professionnels dans les sujets « ZÉRO »</a:t>
            </a:r>
            <a:endParaRPr lang="fr-FR" sz="23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52091814"/>
              </p:ext>
            </p:extLst>
          </p:nvPr>
        </p:nvGraphicFramePr>
        <p:xfrm>
          <a:off x="-668426" y="1203598"/>
          <a:ext cx="4655816" cy="89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979702847"/>
              </p:ext>
            </p:extLst>
          </p:nvPr>
        </p:nvGraphicFramePr>
        <p:xfrm>
          <a:off x="-324544" y="2355726"/>
          <a:ext cx="4655816" cy="89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11890304"/>
              </p:ext>
            </p:extLst>
          </p:nvPr>
        </p:nvGraphicFramePr>
        <p:xfrm>
          <a:off x="35496" y="3579862"/>
          <a:ext cx="4655816" cy="89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4245594" y="1067582"/>
            <a:ext cx="4214837" cy="359239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/>
              <a:t>:</a:t>
            </a: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r>
              <a:rPr lang="fr-FR" b="1" spc="-30" dirty="0" smtClean="0">
                <a:solidFill>
                  <a:schemeClr val="accent1"/>
                </a:solidFill>
              </a:rPr>
              <a:t>Quelque soit le document demandé 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il faut répondre à l’exigence de l’épreuve : </a:t>
            </a:r>
          </a:p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Réponse </a:t>
            </a:r>
            <a:r>
              <a:rPr lang="fr-FR" sz="1600" b="1" dirty="0">
                <a:solidFill>
                  <a:schemeClr val="accent1"/>
                </a:solidFill>
              </a:rPr>
              <a:t>construite et argumentée à une question </a:t>
            </a:r>
            <a:r>
              <a:rPr lang="fr-FR" sz="1600" b="1" dirty="0" smtClean="0">
                <a:solidFill>
                  <a:schemeClr val="accent1"/>
                </a:solidFill>
              </a:rPr>
              <a:t>d’économie-gestion</a:t>
            </a: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Introduction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Développement</a:t>
            </a:r>
          </a:p>
          <a:p>
            <a:pPr marL="996950" lvl="2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Idée 1</a:t>
            </a:r>
          </a:p>
          <a:p>
            <a:pPr marL="1454150" lvl="4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Argument 11</a:t>
            </a:r>
          </a:p>
          <a:p>
            <a:pPr marL="1454150" lvl="4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Argument 12</a:t>
            </a:r>
          </a:p>
          <a:p>
            <a:pPr marL="996950" lvl="2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Idée 2</a:t>
            </a:r>
          </a:p>
          <a:p>
            <a:pPr marL="1454150" lvl="4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Argument 21</a:t>
            </a:r>
          </a:p>
          <a:p>
            <a:pPr marL="1454150" lvl="4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Argument 22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conclusion</a:t>
            </a:r>
          </a:p>
          <a:p>
            <a:pPr algn="ctr"/>
            <a:endParaRPr lang="fr-FR" b="1" dirty="0" smtClean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043608" y="1263767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0" name="Ellipse 9"/>
          <p:cNvSpPr/>
          <p:nvPr/>
        </p:nvSpPr>
        <p:spPr>
          <a:xfrm>
            <a:off x="1043608" y="1779662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1379584" y="2399774"/>
            <a:ext cx="216024" cy="28803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1378030" y="2939119"/>
            <a:ext cx="216024" cy="28803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1741178" y="3625644"/>
            <a:ext cx="216024" cy="2880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4" name="Ellipse 13"/>
          <p:cNvSpPr/>
          <p:nvPr/>
        </p:nvSpPr>
        <p:spPr>
          <a:xfrm>
            <a:off x="1741178" y="4139023"/>
            <a:ext cx="216024" cy="2880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3556" r="100000">
                        <a14:foregroundMark x1="21333" y1="60444" x2="21333" y2="60444"/>
                        <a14:foregroundMark x1="13333" y1="42222" x2="13333" y2="42222"/>
                        <a14:foregroundMark x1="19111" y1="25333" x2="19111" y2="25333"/>
                        <a14:foregroundMark x1="31556" y1="12000" x2="31556" y2="12000"/>
                        <a14:foregroundMark x1="50667" y1="5778" x2="50667" y2="5778"/>
                        <a14:foregroundMark x1="68889" y1="11556" x2="68889" y2="11556"/>
                        <a14:foregroundMark x1="80000" y1="25333" x2="80000" y2="25333"/>
                        <a14:foregroundMark x1="87111" y1="43111" x2="87111" y2="43111"/>
                        <a14:foregroundMark x1="80889" y1="61778" x2="80889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34" y="2657383"/>
            <a:ext cx="1296133" cy="12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8"/>
    </mc:Choice>
    <mc:Fallback xmlns="">
      <p:transition spd="slow" advTm="412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981" y="637566"/>
            <a:ext cx="8676688" cy="356213"/>
          </a:xfrm>
        </p:spPr>
        <p:txBody>
          <a:bodyPr/>
          <a:lstStyle/>
          <a:p>
            <a:r>
              <a:rPr lang="fr-FR" dirty="0" smtClean="0"/>
              <a:t>Fiche outil ou aide-mémoire pour la 2</a:t>
            </a:r>
            <a:r>
              <a:rPr lang="fr-FR" baseline="30000" dirty="0" smtClean="0"/>
              <a:t>ème</a:t>
            </a:r>
            <a:r>
              <a:rPr lang="fr-FR" dirty="0" smtClean="0"/>
              <a:t> partie du sujet 0-1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668418" y="1203598"/>
            <a:ext cx="4320480" cy="3672408"/>
            <a:chOff x="4628325" y="993779"/>
            <a:chExt cx="4320480" cy="367240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4628325" y="993779"/>
              <a:ext cx="4320480" cy="367240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</a:rPr>
                <a:t>Préparation d’une intervention orale</a:t>
              </a:r>
            </a:p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fr-FR" sz="1400" dirty="0"/>
                <a:t>Rechercher dans le sujet les informations pour trouver les idées et compléter par vos connaissances</a:t>
              </a:r>
            </a:p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fr-FR" sz="1400" dirty="0"/>
                <a:t>Rédiger un </a:t>
              </a:r>
              <a:r>
                <a:rPr lang="fr-FR" sz="1400" dirty="0" smtClean="0"/>
                <a:t>texte </a:t>
              </a:r>
              <a:r>
                <a:rPr lang="fr-FR" sz="1400" dirty="0"/>
                <a:t>argumenté avec une structuration :</a:t>
              </a:r>
            </a:p>
            <a:p>
              <a:pPr marL="268288" lvl="1" indent="-92075">
                <a:buFontTx/>
                <a:buChar char="-"/>
                <a:tabLst>
                  <a:tab pos="87313" algn="l"/>
                </a:tabLst>
              </a:pPr>
              <a:r>
                <a:rPr lang="fr-FR" sz="1400" dirty="0"/>
                <a:t>Introduction</a:t>
              </a:r>
            </a:p>
            <a:p>
              <a:pPr marL="268288" lvl="1" indent="-92075">
                <a:buFontTx/>
                <a:buChar char="-"/>
                <a:tabLst>
                  <a:tab pos="87313" algn="l"/>
                </a:tabLst>
              </a:pPr>
              <a:r>
                <a:rPr lang="fr-FR" sz="1400" dirty="0"/>
                <a:t>Développement </a:t>
              </a:r>
              <a:r>
                <a:rPr lang="fr-FR" sz="1400" dirty="0" smtClean="0"/>
                <a:t/>
              </a:r>
              <a:br>
                <a:rPr lang="fr-FR" sz="1400" dirty="0" smtClean="0"/>
              </a:br>
              <a:r>
                <a:rPr lang="fr-FR" sz="1400" dirty="0" smtClean="0"/>
                <a:t>argumenté en</a:t>
              </a:r>
              <a:br>
                <a:rPr lang="fr-FR" sz="1400" dirty="0" smtClean="0"/>
              </a:br>
              <a:r>
                <a:rPr lang="fr-FR" sz="1400" dirty="0" smtClean="0"/>
                <a:t>2 parties selon les</a:t>
              </a:r>
              <a:br>
                <a:rPr lang="fr-FR" sz="1400" dirty="0" smtClean="0"/>
              </a:br>
              <a:r>
                <a:rPr lang="fr-FR" sz="1400" dirty="0" smtClean="0"/>
                <a:t>consignes du </a:t>
              </a:r>
              <a:r>
                <a:rPr lang="fr-FR" sz="1400" dirty="0"/>
                <a:t>sujet</a:t>
              </a:r>
            </a:p>
            <a:p>
              <a:pPr marL="268288" lvl="1" indent="-92075">
                <a:buFontTx/>
                <a:buChar char="-"/>
                <a:tabLst>
                  <a:tab pos="87313" algn="l"/>
                </a:tabLst>
              </a:pPr>
              <a:r>
                <a:rPr lang="fr-FR" sz="1400" dirty="0" smtClean="0"/>
                <a:t>Conclusion</a:t>
              </a:r>
            </a:p>
            <a:p>
              <a:pPr marL="106363" lvl="1" indent="-106363">
                <a:buFont typeface="Arial" panose="020B0604020202020204" pitchFamily="34" charset="0"/>
                <a:buChar char="•"/>
                <a:tabLst>
                  <a:tab pos="87313" algn="l"/>
                </a:tabLst>
              </a:pPr>
              <a:r>
                <a:rPr lang="fr-FR" sz="1400" dirty="0" smtClean="0"/>
                <a:t>Utiliser un vocabulaire </a:t>
              </a:r>
              <a:br>
                <a:rPr lang="fr-FR" sz="1400" dirty="0" smtClean="0"/>
              </a:br>
              <a:r>
                <a:rPr lang="fr-FR" sz="1400" dirty="0" smtClean="0"/>
                <a:t>adapté et précis</a:t>
              </a:r>
              <a:endParaRPr lang="fr-FR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88224" y="2067694"/>
              <a:ext cx="1872208" cy="234448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AE55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660232" y="2211710"/>
              <a:ext cx="1728192" cy="1538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Préparation intervention orale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665320" y="2442046"/>
              <a:ext cx="1728192" cy="153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 smtClean="0">
                  <a:solidFill>
                    <a:schemeClr val="bg1"/>
                  </a:solidFill>
                </a:rPr>
                <a:t>Introduction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82335" y="4151566"/>
              <a:ext cx="1728192" cy="153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 smtClean="0">
                  <a:solidFill>
                    <a:schemeClr val="bg1"/>
                  </a:solidFill>
                </a:rPr>
                <a:t>Conclusion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654399" y="2695283"/>
              <a:ext cx="1728192" cy="138499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 smtClean="0"/>
                <a:t>  Développement</a:t>
              </a:r>
            </a:p>
            <a:p>
              <a:endParaRPr lang="fr-FR" sz="1000" b="1" dirty="0" smtClean="0"/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fr-FR" sz="1000" b="1" dirty="0" smtClean="0"/>
                <a:t>Idée 1</a:t>
              </a:r>
            </a:p>
            <a:p>
              <a:pPr marL="355600" lvl="1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11</a:t>
              </a:r>
            </a:p>
            <a:p>
              <a:pPr marL="355600" lvl="1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12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fr-FR" sz="1000" b="1" dirty="0" smtClean="0"/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fr-FR" sz="1000" b="1" dirty="0" smtClean="0"/>
                <a:t>Idée 2</a:t>
              </a:r>
            </a:p>
            <a:p>
              <a:pPr marL="180975" lvl="1" indent="192088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21</a:t>
              </a:r>
            </a:p>
            <a:p>
              <a:pPr marL="180975" lvl="1" indent="192088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22</a:t>
              </a:r>
            </a:p>
          </p:txBody>
        </p:sp>
      </p:grpSp>
      <p:sp>
        <p:nvSpPr>
          <p:cNvPr id="28" name="Rectangle à coins arrondis 27"/>
          <p:cNvSpPr/>
          <p:nvPr/>
        </p:nvSpPr>
        <p:spPr>
          <a:xfrm>
            <a:off x="197268" y="1120918"/>
            <a:ext cx="4320480" cy="367240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sz="1600" b="1" dirty="0" smtClean="0">
                <a:solidFill>
                  <a:schemeClr val="accent5"/>
                </a:solidFill>
              </a:rPr>
              <a:t>Note 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Forme</a:t>
            </a:r>
            <a:r>
              <a:rPr lang="fr-FR" sz="1400" dirty="0" smtClean="0"/>
              <a:t> : Titre 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Fond </a:t>
            </a:r>
            <a:r>
              <a:rPr lang="fr-FR" sz="1400" dirty="0" smtClean="0"/>
              <a:t>: Introduction + développement + conclusion</a:t>
            </a:r>
          </a:p>
          <a:p>
            <a:endParaRPr lang="fr-FR" sz="1400" dirty="0" smtClean="0"/>
          </a:p>
          <a:p>
            <a:pPr algn="ctr"/>
            <a:endParaRPr lang="fr-FR" sz="1400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1979712" y="2099469"/>
            <a:ext cx="1872208" cy="2488505"/>
            <a:chOff x="5940152" y="2355726"/>
            <a:chExt cx="1872208" cy="2488505"/>
          </a:xfrm>
        </p:grpSpPr>
        <p:sp>
          <p:nvSpPr>
            <p:cNvPr id="30" name="Rectangle 29"/>
            <p:cNvSpPr/>
            <p:nvPr/>
          </p:nvSpPr>
          <p:spPr>
            <a:xfrm>
              <a:off x="5940152" y="2355726"/>
              <a:ext cx="1872208" cy="248850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2160" y="2397537"/>
              <a:ext cx="17281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/>
                <a:t>Note </a:t>
              </a:r>
              <a:endParaRPr lang="fr-FR" sz="1000" b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012160" y="2613561"/>
              <a:ext cx="1728192" cy="153888"/>
            </a:xfrm>
            <a:prstGeom prst="rect">
              <a:avLst/>
            </a:prstGeom>
            <a:solidFill>
              <a:srgbClr val="BA8CDC"/>
            </a:solidFill>
            <a:ln w="38100">
              <a:solidFill>
                <a:srgbClr val="BA8CDC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Titre</a:t>
              </a:r>
              <a:endParaRPr lang="fr-FR" sz="1000" b="1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17248" y="2843897"/>
              <a:ext cx="1728192" cy="15388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 smtClean="0">
                  <a:solidFill>
                    <a:schemeClr val="bg1"/>
                  </a:solidFill>
                </a:rPr>
                <a:t>Introduction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034263" y="4553417"/>
              <a:ext cx="1728192" cy="153888"/>
            </a:xfrm>
            <a:prstGeom prst="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C</a:t>
              </a:r>
              <a:r>
                <a:rPr lang="fr-FR" sz="1000" b="1" dirty="0" smtClean="0">
                  <a:solidFill>
                    <a:schemeClr val="bg1"/>
                  </a:solidFill>
                </a:rPr>
                <a:t>onclusion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006327" y="3097134"/>
              <a:ext cx="1728192" cy="1384995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b="1" dirty="0" smtClean="0"/>
                <a:t>    Développement</a:t>
              </a:r>
            </a:p>
            <a:p>
              <a:endParaRPr lang="fr-FR" sz="1000" b="1" dirty="0" smtClean="0"/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fr-FR" sz="1000" b="1" dirty="0" smtClean="0"/>
                <a:t>Idée 1</a:t>
              </a:r>
            </a:p>
            <a:p>
              <a:pPr marL="355600" lvl="1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11</a:t>
              </a:r>
            </a:p>
            <a:p>
              <a:pPr marL="355600" lvl="1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12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fr-FR" sz="1000" b="1" dirty="0" smtClean="0"/>
            </a:p>
            <a:p>
              <a:pPr marL="171450" indent="-80963">
                <a:buFont typeface="Arial" panose="020B0604020202020204" pitchFamily="34" charset="0"/>
                <a:buChar char="•"/>
              </a:pPr>
              <a:r>
                <a:rPr lang="fr-FR" sz="1000" b="1" dirty="0" smtClean="0"/>
                <a:t>Idée 2</a:t>
              </a:r>
            </a:p>
            <a:p>
              <a:pPr marL="180975" lvl="1" indent="192088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21</a:t>
              </a:r>
            </a:p>
            <a:p>
              <a:pPr marL="180975" lvl="1" indent="192088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22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51520" y="2211710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Texte argumenté </a:t>
            </a:r>
            <a:r>
              <a:rPr lang="fr-FR" sz="1400" dirty="0"/>
              <a:t>avec </a:t>
            </a:r>
            <a:r>
              <a:rPr lang="fr-FR" sz="1400" dirty="0" smtClean="0"/>
              <a:t>un vocabulaire adapté et précis</a:t>
            </a:r>
            <a:endParaRPr lang="fr-FR" sz="1400" dirty="0"/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835696" y="150775"/>
            <a:ext cx="4644008" cy="369332"/>
          </a:xfrm>
          <a:prstGeom prst="rect">
            <a:avLst/>
          </a:prstGeom>
          <a:solidFill>
            <a:srgbClr val="CD074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</a:t>
            </a:r>
            <a:r>
              <a:rPr lang="fr-FR" b="1" dirty="0">
                <a:solidFill>
                  <a:schemeClr val="bg1"/>
                </a:solidFill>
              </a:rPr>
              <a:t>0-1 - ESS – mutations pratiques numériques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0"/>
    </mc:Choice>
    <mc:Fallback xmlns="">
      <p:transition spd="slow" advTm="229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981" y="637566"/>
            <a:ext cx="8676688" cy="356213"/>
          </a:xfrm>
        </p:spPr>
        <p:txBody>
          <a:bodyPr/>
          <a:lstStyle/>
          <a:p>
            <a:r>
              <a:rPr lang="fr-FR" dirty="0"/>
              <a:t>Fiche outil ou aide-mémoire </a:t>
            </a:r>
            <a:r>
              <a:rPr lang="fr-FR" dirty="0" smtClean="0"/>
              <a:t>pour la 2</a:t>
            </a:r>
            <a:r>
              <a:rPr lang="fr-FR" baseline="30000" dirty="0" smtClean="0"/>
              <a:t>ème</a:t>
            </a:r>
            <a:r>
              <a:rPr lang="fr-FR" dirty="0" smtClean="0"/>
              <a:t> partie du sujet 0-2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07504" y="1275606"/>
            <a:ext cx="4320480" cy="3672408"/>
            <a:chOff x="107504" y="1275606"/>
            <a:chExt cx="4320480" cy="3672408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213346"/>
              <a:ext cx="2452207" cy="1698664"/>
            </a:xfrm>
            <a:prstGeom prst="rect">
              <a:avLst/>
            </a:prstGeom>
          </p:spPr>
        </p:pic>
        <p:sp>
          <p:nvSpPr>
            <p:cNvPr id="37" name="Rectangle à coins arrondis 36"/>
            <p:cNvSpPr/>
            <p:nvPr/>
          </p:nvSpPr>
          <p:spPr>
            <a:xfrm>
              <a:off x="107504" y="1275606"/>
              <a:ext cx="4320480" cy="367240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</a:rPr>
                <a:t>Document de travail à l’aide une carte mentale</a:t>
              </a:r>
            </a:p>
            <a:p>
              <a:r>
                <a:rPr lang="fr-FR" sz="1400" b="1" smtClean="0"/>
                <a:t>Carte mentale </a:t>
              </a:r>
              <a:r>
                <a:rPr lang="fr-FR" sz="1400" b="1" dirty="0"/>
                <a:t>:</a:t>
              </a:r>
            </a:p>
            <a:p>
              <a:r>
                <a:rPr lang="fr-FR" sz="1400" b="1" dirty="0" smtClean="0"/>
                <a:t>- </a:t>
              </a:r>
              <a:r>
                <a:rPr lang="fr-FR" sz="1400" dirty="0" smtClean="0"/>
                <a:t>Chercher et organiser les informations </a:t>
              </a:r>
              <a:r>
                <a:rPr lang="fr-FR" sz="1400" dirty="0"/>
                <a:t>à </a:t>
              </a:r>
              <a:r>
                <a:rPr lang="fr-FR" sz="1400" dirty="0" smtClean="0"/>
                <a:t>utiliser dans la carte mentale</a:t>
              </a:r>
              <a:endParaRPr lang="fr-FR" sz="1400" dirty="0"/>
            </a:p>
            <a:p>
              <a:r>
                <a:rPr lang="fr-FR" sz="1400" b="1" dirty="0"/>
                <a:t>Document de travail structuré et </a:t>
              </a:r>
              <a:r>
                <a:rPr lang="fr-FR" sz="1400" b="1" dirty="0" smtClean="0"/>
                <a:t>rédigé, utilisation d’un vocabulaire adapté et précis</a:t>
              </a:r>
              <a:endParaRPr lang="fr-FR" sz="1400" b="1" dirty="0"/>
            </a:p>
            <a:p>
              <a:pPr marL="285750" indent="-285750">
                <a:buFontTx/>
                <a:buChar char="-"/>
              </a:pPr>
              <a:r>
                <a:rPr lang="fr-FR" sz="1400" dirty="0"/>
                <a:t>Introduction</a:t>
              </a:r>
            </a:p>
            <a:p>
              <a:pPr marL="285750" indent="-285750">
                <a:buFontTx/>
                <a:buChar char="-"/>
              </a:pPr>
              <a:r>
                <a:rPr lang="fr-FR" sz="1400" dirty="0"/>
                <a:t>Développement argumenté autour de 2 ou 3 idées</a:t>
              </a:r>
            </a:p>
            <a:p>
              <a:pPr marL="285750" indent="-285750">
                <a:buFontTx/>
                <a:buChar char="-"/>
              </a:pPr>
              <a:r>
                <a:rPr lang="fr-FR" sz="1400" dirty="0"/>
                <a:t>Conclusion</a:t>
              </a:r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4644008" y="1275606"/>
            <a:ext cx="4320480" cy="3672408"/>
          </a:xfrm>
          <a:prstGeom prst="roundRect">
            <a:avLst/>
          </a:prstGeom>
          <a:noFill/>
          <a:ln>
            <a:solidFill>
              <a:srgbClr val="0092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sz="1600" b="1" dirty="0">
                <a:solidFill>
                  <a:srgbClr val="0092DA"/>
                </a:solidFill>
              </a:rPr>
              <a:t>Diaporama</a:t>
            </a:r>
          </a:p>
          <a:p>
            <a:r>
              <a:rPr lang="fr-FR" sz="1400" b="1" dirty="0" smtClean="0">
                <a:sym typeface="Wingdings" panose="05000000000000000000" pitchFamily="2" charset="2"/>
              </a:rPr>
              <a:t> </a:t>
            </a:r>
            <a:r>
              <a:rPr lang="fr-FR" sz="1400" b="1" dirty="0" smtClean="0"/>
              <a:t>Partie </a:t>
            </a:r>
            <a:r>
              <a:rPr lang="fr-FR" sz="1400" b="1" dirty="0"/>
              <a:t>Visuelle</a:t>
            </a:r>
          </a:p>
          <a:p>
            <a:pPr marL="177800" lvl="1" indent="-88900">
              <a:buFontTx/>
              <a:buChar char="-"/>
            </a:pPr>
            <a:r>
              <a:rPr lang="fr-FR" sz="1200" dirty="0"/>
              <a:t>Pas plus de 3 idées par </a:t>
            </a:r>
            <a:r>
              <a:rPr lang="fr-FR" sz="1200" dirty="0" smtClean="0"/>
              <a:t>page</a:t>
            </a:r>
            <a:endParaRPr lang="fr-FR" sz="1200" dirty="0"/>
          </a:p>
          <a:p>
            <a:pPr marL="177800" lvl="1" indent="-88900">
              <a:buFontTx/>
              <a:buChar char="-"/>
            </a:pPr>
            <a:r>
              <a:rPr lang="fr-FR" sz="1200" dirty="0"/>
              <a:t>(intro-</a:t>
            </a:r>
            <a:r>
              <a:rPr lang="fr-FR" sz="1200" dirty="0" err="1"/>
              <a:t>dvpt</a:t>
            </a:r>
            <a:r>
              <a:rPr lang="fr-FR" sz="1200" dirty="0"/>
              <a:t>-cl)</a:t>
            </a:r>
          </a:p>
          <a:p>
            <a:r>
              <a:rPr lang="fr-FR" sz="1400" b="1" dirty="0">
                <a:sym typeface="Wingdings" panose="05000000000000000000" pitchFamily="2" charset="2"/>
              </a:rPr>
              <a:t>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b="1" dirty="0" smtClean="0"/>
              <a:t>Argumentation</a:t>
            </a:r>
            <a:endParaRPr lang="fr-FR" sz="1400" b="1" dirty="0"/>
          </a:p>
          <a:p>
            <a:pPr marL="107950" lvl="1" indent="-107950">
              <a:buFontTx/>
              <a:buChar char="-"/>
            </a:pPr>
            <a:r>
              <a:rPr lang="fr-FR" sz="1200" dirty="0"/>
              <a:t>Sous chaque </a:t>
            </a:r>
            <a:r>
              <a:rPr lang="fr-FR" sz="1200" dirty="0" smtClean="0"/>
              <a:t>diapo,</a:t>
            </a:r>
            <a:br>
              <a:rPr lang="fr-FR" sz="1200" dirty="0" smtClean="0"/>
            </a:br>
            <a:r>
              <a:rPr lang="fr-FR" sz="1200" dirty="0" smtClean="0"/>
              <a:t>rédiger </a:t>
            </a:r>
            <a:r>
              <a:rPr lang="fr-FR" sz="1200" dirty="0"/>
              <a:t>un texte </a:t>
            </a:r>
            <a:r>
              <a:rPr lang="fr-FR" sz="1200" dirty="0" smtClean="0"/>
              <a:t>présentant</a:t>
            </a:r>
            <a:br>
              <a:rPr lang="fr-FR" sz="1200" dirty="0" smtClean="0"/>
            </a:br>
            <a:r>
              <a:rPr lang="fr-FR" sz="1200" dirty="0" smtClean="0"/>
              <a:t>l’enchaînement et</a:t>
            </a:r>
            <a:br>
              <a:rPr lang="fr-FR" sz="1200" dirty="0" smtClean="0"/>
            </a:br>
            <a:r>
              <a:rPr lang="fr-FR" sz="1200" dirty="0" smtClean="0"/>
              <a:t>l’argumentation </a:t>
            </a:r>
            <a:r>
              <a:rPr lang="fr-FR" sz="1200" dirty="0"/>
              <a:t>des idées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6718554" y="1728982"/>
            <a:ext cx="2088232" cy="2736304"/>
            <a:chOff x="539552" y="1419622"/>
            <a:chExt cx="2088232" cy="2736304"/>
          </a:xfrm>
        </p:grpSpPr>
        <p:sp>
          <p:nvSpPr>
            <p:cNvPr id="40" name="Rectangle 39"/>
            <p:cNvSpPr/>
            <p:nvPr/>
          </p:nvSpPr>
          <p:spPr>
            <a:xfrm>
              <a:off x="539552" y="1419622"/>
              <a:ext cx="2088232" cy="2736304"/>
            </a:xfrm>
            <a:prstGeom prst="rect">
              <a:avLst/>
            </a:prstGeom>
            <a:ln>
              <a:solidFill>
                <a:srgbClr val="0092D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3568" y="1563638"/>
              <a:ext cx="1800200" cy="864096"/>
            </a:xfrm>
            <a:prstGeom prst="rect">
              <a:avLst/>
            </a:prstGeom>
            <a:solidFill>
              <a:srgbClr val="0092DA"/>
            </a:solidFill>
            <a:ln>
              <a:solidFill>
                <a:srgbClr val="009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DIAPOSITIVE</a:t>
              </a:r>
            </a:p>
            <a:p>
              <a:pPr algn="ctr"/>
              <a:r>
                <a:rPr lang="fr-FR" sz="1400" dirty="0" smtClean="0"/>
                <a:t>3 à 4 Idées par diapo</a:t>
              </a:r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11560" y="2479997"/>
              <a:ext cx="2016224" cy="164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Page de notes 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Introduction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Développement :</a:t>
              </a:r>
            </a:p>
            <a:p>
              <a:pPr marL="266700" lvl="1" indent="-952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Idée 1</a:t>
              </a:r>
            </a:p>
            <a:p>
              <a:pPr marL="361950" lvl="2" indent="-88900">
                <a:buFont typeface="Arial" panose="020B0604020202020204" pitchFamily="34" charset="0"/>
                <a:buChar char="•"/>
              </a:pPr>
              <a:r>
                <a:rPr lang="fr-FR" sz="1000" dirty="0"/>
                <a:t>Argument 11</a:t>
              </a:r>
            </a:p>
            <a:p>
              <a:pPr marL="361950" lvl="2" indent="-88900">
                <a:buFont typeface="Arial" panose="020B0604020202020204" pitchFamily="34" charset="0"/>
                <a:buChar char="•"/>
              </a:pPr>
              <a:r>
                <a:rPr lang="fr-FR" sz="1000" dirty="0"/>
                <a:t>Argument 12</a:t>
              </a:r>
            </a:p>
            <a:p>
              <a:pPr marL="266700" lvl="1" indent="-8890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Idée 2</a:t>
              </a:r>
            </a:p>
            <a:p>
              <a:pPr marL="361950" lvl="2" indent="-8890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Argument 21</a:t>
              </a:r>
            </a:p>
            <a:p>
              <a:pPr marL="361950" lvl="2" indent="-88900">
                <a:buFont typeface="Arial" panose="020B0604020202020204" pitchFamily="34" charset="0"/>
                <a:buChar char="•"/>
              </a:pPr>
              <a:r>
                <a:rPr lang="fr-FR" sz="1000" dirty="0"/>
                <a:t>Argument </a:t>
              </a:r>
              <a:r>
                <a:rPr lang="fr-FR" sz="1000" dirty="0" smtClean="0"/>
                <a:t>22</a:t>
              </a:r>
              <a:endParaRPr lang="fr-FR" sz="10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 smtClean="0"/>
                <a:t>conclusion</a:t>
              </a:r>
              <a:endParaRPr lang="fr-FR" sz="1000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79712" y="101737"/>
            <a:ext cx="381642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0-2 – Télétravail + budget ménage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84"/>
    </mc:Choice>
    <mc:Fallback xmlns="">
      <p:transition spd="slow" advTm="319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75260"/>
            <a:ext cx="8676688" cy="356213"/>
          </a:xfrm>
        </p:spPr>
        <p:txBody>
          <a:bodyPr/>
          <a:lstStyle/>
          <a:p>
            <a:r>
              <a:rPr lang="fr-FR" dirty="0" smtClean="0"/>
              <a:t>Fiche outil ou aide-mémoire pour la 2</a:t>
            </a:r>
            <a:r>
              <a:rPr lang="fr-FR" baseline="30000" dirty="0" smtClean="0"/>
              <a:t>ème</a:t>
            </a:r>
            <a:r>
              <a:rPr lang="fr-FR" dirty="0" smtClean="0"/>
              <a:t> partie du sujet 0-3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07504" y="1059582"/>
            <a:ext cx="4320480" cy="3672408"/>
            <a:chOff x="4628325" y="993779"/>
            <a:chExt cx="4320480" cy="3672408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4628325" y="993779"/>
              <a:ext cx="4320480" cy="3672408"/>
            </a:xfrm>
            <a:prstGeom prst="roundRect">
              <a:avLst/>
            </a:prstGeom>
            <a:noFill/>
            <a:ln>
              <a:solidFill>
                <a:srgbClr val="00AE5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fr-FR" sz="1600" b="1" dirty="0">
                  <a:solidFill>
                    <a:srgbClr val="00AE55"/>
                  </a:solidFill>
                </a:rPr>
                <a:t>Article argumenté pour un journal interne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endParaRPr lang="fr-FR" sz="1400" dirty="0" smtClean="0"/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fr-FR" sz="1400" dirty="0" smtClean="0"/>
                <a:t>Titre </a:t>
              </a:r>
              <a:endParaRPr lang="fr-FR" sz="1400" dirty="0"/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fr-FR" sz="1400" dirty="0"/>
                <a:t>Introduction – Chapeau 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fr-FR" sz="1400" dirty="0"/>
                <a:t>Développement argumenté </a:t>
              </a:r>
              <a:r>
                <a:rPr lang="fr-FR" sz="1400" dirty="0" smtClean="0"/>
                <a:t/>
              </a:r>
              <a:br>
                <a:rPr lang="fr-FR" sz="1400" dirty="0" smtClean="0"/>
              </a:br>
              <a:r>
                <a:rPr lang="fr-FR" sz="1400" dirty="0" smtClean="0"/>
                <a:t>autour </a:t>
              </a:r>
              <a:r>
                <a:rPr lang="fr-FR" sz="1400" dirty="0"/>
                <a:t>de 2 ou 3 idées</a:t>
              </a:r>
            </a:p>
            <a:p>
              <a:pPr marL="107950" indent="-107950">
                <a:buFont typeface="Arial" panose="020B0604020202020204" pitchFamily="34" charset="0"/>
                <a:buChar char="•"/>
              </a:pPr>
              <a:r>
                <a:rPr lang="fr-FR" sz="1400" dirty="0"/>
                <a:t>Conclusion</a:t>
              </a:r>
            </a:p>
            <a:p>
              <a:endParaRPr lang="fr-FR" sz="1400" dirty="0" smtClean="0"/>
            </a:p>
            <a:p>
              <a:r>
                <a:rPr lang="fr-FR" sz="1400" dirty="0" smtClean="0"/>
                <a:t>Structurer </a:t>
              </a:r>
              <a:r>
                <a:rPr lang="fr-FR" sz="1400" dirty="0"/>
                <a:t>et rédiger des </a:t>
              </a:r>
              <a:endParaRPr lang="fr-FR" sz="1400" dirty="0" smtClean="0"/>
            </a:p>
            <a:p>
              <a:r>
                <a:rPr lang="fr-FR" sz="1400" dirty="0" smtClean="0"/>
                <a:t>phrases </a:t>
              </a:r>
            </a:p>
            <a:p>
              <a:r>
                <a:rPr lang="fr-FR" sz="1400" dirty="0"/>
                <a:t>Utiliser un vocabulaire </a:t>
              </a:r>
              <a:br>
                <a:rPr lang="fr-FR" sz="1400" dirty="0"/>
              </a:br>
              <a:r>
                <a:rPr lang="fr-FR" sz="1400" dirty="0"/>
                <a:t>adapté et précis</a:t>
              </a:r>
            </a:p>
            <a:p>
              <a:endParaRPr lang="fr-FR" sz="1400" dirty="0"/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6894376" y="1942316"/>
              <a:ext cx="1872208" cy="2344489"/>
              <a:chOff x="6894376" y="1942316"/>
              <a:chExt cx="1872208" cy="234448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894376" y="1942316"/>
                <a:ext cx="1872208" cy="2344489"/>
              </a:xfrm>
              <a:prstGeom prst="rect">
                <a:avLst/>
              </a:prstGeom>
              <a:ln>
                <a:solidFill>
                  <a:srgbClr val="00AE5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AE55"/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6966384" y="2018259"/>
                <a:ext cx="1728192" cy="153888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000" b="1" dirty="0" smtClean="0"/>
                  <a:t>Titre</a:t>
                </a:r>
                <a:endParaRPr lang="fr-FR" sz="1000" b="1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6966384" y="2274618"/>
                <a:ext cx="1728192" cy="153888"/>
              </a:xfrm>
              <a:prstGeom prst="rect">
                <a:avLst/>
              </a:prstGeom>
              <a:solidFill>
                <a:srgbClr val="00F279"/>
              </a:solidFill>
              <a:ln w="38100">
                <a:solidFill>
                  <a:srgbClr val="00F27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00" b="1" dirty="0" smtClean="0">
                    <a:solidFill>
                      <a:schemeClr val="bg1"/>
                    </a:solidFill>
                  </a:rPr>
                  <a:t>Chapeau = INTRODUCTION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6966384" y="3992193"/>
                <a:ext cx="1728192" cy="153888"/>
              </a:xfrm>
              <a:prstGeom prst="rect">
                <a:avLst/>
              </a:prstGeom>
              <a:solidFill>
                <a:srgbClr val="00F279"/>
              </a:solidFill>
              <a:ln w="38100">
                <a:solidFill>
                  <a:srgbClr val="00F27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00" b="1" dirty="0" smtClean="0">
                    <a:solidFill>
                      <a:schemeClr val="bg1"/>
                    </a:solidFill>
                  </a:rPr>
                  <a:t>Chute = CONCLUSION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6966384" y="2521620"/>
                <a:ext cx="1728192" cy="1384995"/>
              </a:xfrm>
              <a:prstGeom prst="rect">
                <a:avLst/>
              </a:prstGeom>
              <a:noFill/>
              <a:ln w="19050">
                <a:solidFill>
                  <a:srgbClr val="00AE5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000" b="1" dirty="0" smtClean="0"/>
                  <a:t>    Corps = Développement</a:t>
                </a:r>
              </a:p>
              <a:p>
                <a:endParaRPr lang="fr-FR" sz="1000" b="1" dirty="0" smtClean="0"/>
              </a:p>
              <a:p>
                <a:pPr marL="171450" indent="-80963">
                  <a:buFont typeface="Arial" panose="020B0604020202020204" pitchFamily="34" charset="0"/>
                  <a:buChar char="•"/>
                </a:pPr>
                <a:r>
                  <a:rPr lang="fr-FR" sz="1000" b="1" dirty="0" smtClean="0"/>
                  <a:t>Idée 1</a:t>
                </a:r>
              </a:p>
              <a:p>
                <a:pPr marL="355600" lvl="1" indent="-171450">
                  <a:buFont typeface="Arial" panose="020B0604020202020204" pitchFamily="34" charset="0"/>
                  <a:buChar char="•"/>
                </a:pPr>
                <a:r>
                  <a:rPr lang="fr-FR" sz="1000" dirty="0" smtClean="0"/>
                  <a:t>Argument 11</a:t>
                </a:r>
              </a:p>
              <a:p>
                <a:pPr marL="355600" lvl="1" indent="-171450">
                  <a:buFont typeface="Arial" panose="020B0604020202020204" pitchFamily="34" charset="0"/>
                  <a:buChar char="•"/>
                </a:pPr>
                <a:r>
                  <a:rPr lang="fr-FR" sz="1000" dirty="0" smtClean="0"/>
                  <a:t>Argument 12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fr-FR" sz="1000" b="1" dirty="0" smtClean="0"/>
              </a:p>
              <a:p>
                <a:pPr marL="171450" indent="-80963">
                  <a:buFont typeface="Arial" panose="020B0604020202020204" pitchFamily="34" charset="0"/>
                  <a:buChar char="•"/>
                </a:pPr>
                <a:r>
                  <a:rPr lang="fr-FR" sz="1000" b="1" dirty="0" smtClean="0"/>
                  <a:t>Idée 2</a:t>
                </a:r>
              </a:p>
              <a:p>
                <a:pPr marL="180975" lvl="1" indent="192088">
                  <a:buFont typeface="Arial" panose="020B0604020202020204" pitchFamily="34" charset="0"/>
                  <a:buChar char="•"/>
                </a:pPr>
                <a:r>
                  <a:rPr lang="fr-FR" sz="1000" dirty="0" smtClean="0"/>
                  <a:t>Argument 22</a:t>
                </a:r>
              </a:p>
              <a:p>
                <a:pPr marL="180975" lvl="1" indent="192088">
                  <a:buFont typeface="Arial" panose="020B0604020202020204" pitchFamily="34" charset="0"/>
                  <a:buChar char="•"/>
                </a:pPr>
                <a:r>
                  <a:rPr lang="fr-FR" sz="1000" dirty="0" smtClean="0"/>
                  <a:t>Argument 22</a:t>
                </a:r>
              </a:p>
            </p:txBody>
          </p:sp>
        </p:grpSp>
      </p:grpSp>
      <p:sp>
        <p:nvSpPr>
          <p:cNvPr id="43" name="Rectangle à coins arrondis 42"/>
          <p:cNvSpPr/>
          <p:nvPr/>
        </p:nvSpPr>
        <p:spPr>
          <a:xfrm>
            <a:off x="4644008" y="1059582"/>
            <a:ext cx="4320480" cy="36724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Rédaction </a:t>
            </a:r>
            <a:r>
              <a:rPr lang="fr-FR" sz="1600" b="1" dirty="0" smtClean="0">
                <a:solidFill>
                  <a:schemeClr val="accent2"/>
                </a:solidFill>
              </a:rPr>
              <a:t>d’arguments </a:t>
            </a:r>
            <a:r>
              <a:rPr lang="fr-FR" sz="1600" b="1" dirty="0">
                <a:solidFill>
                  <a:schemeClr val="accent2"/>
                </a:solidFill>
              </a:rPr>
              <a:t>à partir </a:t>
            </a:r>
            <a:r>
              <a:rPr lang="fr-FR" sz="1600" b="1" dirty="0" smtClean="0">
                <a:solidFill>
                  <a:schemeClr val="accent2"/>
                </a:solidFill>
              </a:rPr>
              <a:t/>
            </a:r>
            <a:br>
              <a:rPr lang="fr-FR" sz="1600" b="1" dirty="0" smtClean="0">
                <a:solidFill>
                  <a:schemeClr val="accent2"/>
                </a:solidFill>
              </a:rPr>
            </a:br>
            <a:r>
              <a:rPr lang="fr-FR" sz="1600" b="1" dirty="0" smtClean="0">
                <a:solidFill>
                  <a:schemeClr val="accent2"/>
                </a:solidFill>
              </a:rPr>
              <a:t>d’une </a:t>
            </a:r>
            <a:r>
              <a:rPr lang="fr-FR" sz="1600" b="1" dirty="0">
                <a:solidFill>
                  <a:schemeClr val="accent2"/>
                </a:solidFill>
              </a:rPr>
              <a:t>prise de note d’atelier</a:t>
            </a:r>
          </a:p>
          <a:p>
            <a:r>
              <a:rPr lang="fr-FR" sz="1400" dirty="0" smtClean="0"/>
              <a:t>Construire un paragraphe structuré et rédigé reprenant les arguments </a:t>
            </a:r>
            <a:br>
              <a:rPr lang="fr-FR" sz="1400" dirty="0" smtClean="0"/>
            </a:br>
            <a:r>
              <a:rPr lang="fr-FR" sz="1400" dirty="0" smtClean="0"/>
              <a:t>des ateliers</a:t>
            </a:r>
          </a:p>
          <a:p>
            <a:r>
              <a:rPr lang="fr-FR" sz="1400" dirty="0" smtClean="0"/>
              <a:t>Utiliser </a:t>
            </a:r>
            <a:r>
              <a:rPr lang="fr-FR" sz="1400" dirty="0"/>
              <a:t>un vocabulaire </a:t>
            </a:r>
            <a:br>
              <a:rPr lang="fr-FR" sz="1400" dirty="0"/>
            </a:br>
            <a:r>
              <a:rPr lang="fr-FR" sz="1400" dirty="0"/>
              <a:t>adapté et précis</a:t>
            </a:r>
          </a:p>
          <a:p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Introduction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Développement </a:t>
            </a:r>
            <a:br>
              <a:rPr lang="fr-FR" sz="1400" dirty="0"/>
            </a:br>
            <a:r>
              <a:rPr lang="fr-FR" sz="1400" dirty="0" smtClean="0"/>
              <a:t>argumenté </a:t>
            </a:r>
            <a:r>
              <a:rPr lang="fr-FR" sz="1400" dirty="0"/>
              <a:t>autour de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2 </a:t>
            </a:r>
            <a:r>
              <a:rPr lang="fr-FR" sz="1400" dirty="0"/>
              <a:t>ou 3 idées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Conclusion</a:t>
            </a:r>
            <a:endParaRPr lang="fr-FR" sz="1400" dirty="0"/>
          </a:p>
        </p:txBody>
      </p:sp>
      <p:sp>
        <p:nvSpPr>
          <p:cNvPr id="44" name="Rectangle 43"/>
          <p:cNvSpPr/>
          <p:nvPr/>
        </p:nvSpPr>
        <p:spPr>
          <a:xfrm>
            <a:off x="6935590" y="2103698"/>
            <a:ext cx="1872208" cy="23444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E55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007598" y="2247714"/>
            <a:ext cx="1728192" cy="1538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Rédaction d’arguments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012686" y="2478050"/>
            <a:ext cx="1728192" cy="153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Introduction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29701" y="4187570"/>
            <a:ext cx="1728192" cy="153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Chute = CONCLUSION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001765" y="2731287"/>
            <a:ext cx="1728192" cy="138499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000" b="1" dirty="0" smtClean="0"/>
              <a:t>  Développement</a:t>
            </a:r>
          </a:p>
          <a:p>
            <a:endParaRPr lang="fr-FR" sz="1000" b="1" dirty="0" smtClean="0"/>
          </a:p>
          <a:p>
            <a:pPr marL="171450" indent="-80963">
              <a:buFont typeface="Arial" panose="020B0604020202020204" pitchFamily="34" charset="0"/>
              <a:buChar char="•"/>
            </a:pPr>
            <a:r>
              <a:rPr lang="fr-FR" sz="1000" b="1" dirty="0" smtClean="0"/>
              <a:t>Idée 1</a:t>
            </a:r>
          </a:p>
          <a:p>
            <a:pPr marL="355600" lvl="1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Argument 11</a:t>
            </a:r>
          </a:p>
          <a:p>
            <a:pPr marL="355600" lvl="1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Argument 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b="1" dirty="0" smtClean="0"/>
          </a:p>
          <a:p>
            <a:pPr marL="171450" indent="-80963">
              <a:buFont typeface="Arial" panose="020B0604020202020204" pitchFamily="34" charset="0"/>
              <a:buChar char="•"/>
            </a:pPr>
            <a:r>
              <a:rPr lang="fr-FR" sz="1000" b="1" dirty="0" smtClean="0"/>
              <a:t>Idée 2</a:t>
            </a:r>
          </a:p>
          <a:p>
            <a:pPr marL="180975" lvl="1" indent="192088">
              <a:buFont typeface="Arial" panose="020B0604020202020204" pitchFamily="34" charset="0"/>
              <a:buChar char="•"/>
            </a:pPr>
            <a:r>
              <a:rPr lang="fr-FR" sz="1000" dirty="0" smtClean="0"/>
              <a:t>Argument 22</a:t>
            </a:r>
          </a:p>
          <a:p>
            <a:pPr marL="180975" lvl="1" indent="192088">
              <a:buFont typeface="Arial" panose="020B0604020202020204" pitchFamily="34" charset="0"/>
              <a:buChar char="•"/>
            </a:pPr>
            <a:r>
              <a:rPr lang="fr-FR" sz="1000" dirty="0" smtClean="0"/>
              <a:t>Argument 22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03648" y="127148"/>
            <a:ext cx="532859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0-3 – bénéfice RSE + risque travailleur indépendant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45"/>
    </mc:Choice>
    <mc:Fallback xmlns="">
      <p:transition spd="slow" advTm="1086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339655" y="982633"/>
            <a:ext cx="2232248" cy="3024336"/>
            <a:chOff x="3317824" y="1049255"/>
            <a:chExt cx="2232248" cy="3024336"/>
          </a:xfrm>
        </p:grpSpPr>
        <p:sp>
          <p:nvSpPr>
            <p:cNvPr id="23" name="Trapèze 22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482824" y="1491630"/>
              <a:ext cx="190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85000"/>
                    </a:schemeClr>
                  </a:solidFill>
                </a:rPr>
                <a:t>L’épreuve finale en classe de terminale</a:t>
              </a:r>
              <a:endParaRPr lang="fr-FR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359797" y="10864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4" y="-20538"/>
            <a:ext cx="1268668" cy="12813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Analyse des sujets 0 et outils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sp>
        <p:nvSpPr>
          <p:cNvPr id="30" name="Trapèze 29"/>
          <p:cNvSpPr/>
          <p:nvPr/>
        </p:nvSpPr>
        <p:spPr>
          <a:xfrm rot="5400000">
            <a:off x="287524" y="1411348"/>
            <a:ext cx="3024336" cy="2232248"/>
          </a:xfrm>
          <a:prstGeom prst="trapezoid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3568" y="1680359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Enseigner et évaluer l’économie gestion dans les filières de la production</a:t>
            </a:r>
            <a:endParaRPr lang="fr-FR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7" y="2907971"/>
            <a:ext cx="981809" cy="9818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"/>
    </mc:Choice>
    <mc:Fallback xmlns="">
      <p:transition spd="slow" advTm="46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339655" y="982633"/>
            <a:ext cx="2232248" cy="3024336"/>
            <a:chOff x="3317824" y="1049255"/>
            <a:chExt cx="2232248" cy="3024336"/>
          </a:xfrm>
        </p:grpSpPr>
        <p:sp>
          <p:nvSpPr>
            <p:cNvPr id="23" name="Trapèze 22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482824" y="1491630"/>
              <a:ext cx="190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85000"/>
                    </a:schemeClr>
                  </a:solidFill>
                </a:rPr>
                <a:t>L’épreuve finale en classe de terminale</a:t>
              </a:r>
              <a:endParaRPr lang="fr-FR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359797" y="10864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4" y="-20538"/>
            <a:ext cx="1268668" cy="12813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Analyse des sujets 0 et outils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sp>
        <p:nvSpPr>
          <p:cNvPr id="30" name="Trapèze 29"/>
          <p:cNvSpPr/>
          <p:nvPr/>
        </p:nvSpPr>
        <p:spPr>
          <a:xfrm rot="5400000">
            <a:off x="287524" y="1411348"/>
            <a:ext cx="3024336" cy="2232248"/>
          </a:xfrm>
          <a:prstGeom prst="trapezoid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3568" y="1680359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Enseigner et évaluer l’économie gestion dans les filières de la production</a:t>
            </a:r>
            <a:endParaRPr lang="fr-FR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7" y="2907971"/>
            <a:ext cx="981809" cy="9818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18"/>
    </mc:Choice>
    <mc:Fallback xmlns="">
      <p:transition spd="slow" advTm="217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des 3 sujets « ZÉRO » </a:t>
            </a:r>
            <a:endParaRPr lang="fr-FR" dirty="0"/>
          </a:p>
        </p:txBody>
      </p:sp>
      <p:pic>
        <p:nvPicPr>
          <p:cNvPr id="7" name="Espace réservé du contenu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6539"/>
            <a:ext cx="3004090" cy="734467"/>
          </a:xfrm>
        </p:spPr>
      </p:pic>
      <p:sp>
        <p:nvSpPr>
          <p:cNvPr id="8" name="Rectangle à coins arrondis 7"/>
          <p:cNvSpPr/>
          <p:nvPr/>
        </p:nvSpPr>
        <p:spPr>
          <a:xfrm>
            <a:off x="323528" y="1347614"/>
            <a:ext cx="2520280" cy="1584176"/>
          </a:xfrm>
          <a:prstGeom prst="roundRect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Sujet 0 numéro 1</a:t>
            </a:r>
          </a:p>
          <a:p>
            <a:pPr algn="ctr"/>
            <a:endParaRPr lang="fr-FR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ESS et mutation économique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Pratique numérique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31840" y="2499742"/>
            <a:ext cx="2520280" cy="158417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Sujet 0 numéro 2</a:t>
            </a:r>
          </a:p>
          <a:p>
            <a:pPr algn="ctr"/>
            <a:endParaRPr lang="fr-FR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Télétravail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Budget des ménages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35930" y="3219822"/>
            <a:ext cx="2520280" cy="1584176"/>
          </a:xfrm>
          <a:prstGeom prst="roundRect">
            <a:avLst/>
          </a:prstGeom>
          <a:solidFill>
            <a:srgbClr val="00577D"/>
          </a:solidFill>
          <a:ln>
            <a:solidFill>
              <a:srgbClr val="005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Sujet 0 numéro 3</a:t>
            </a:r>
          </a:p>
          <a:p>
            <a:pPr algn="ctr"/>
            <a:endParaRPr lang="fr-FR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Travailleur indépendant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10574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hlinkClick r:id="rId3"/>
              </a:rPr>
              <a:t>Disponible sur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0"/>
    </mc:Choice>
    <mc:Fallback xmlns="">
      <p:transition spd="slow" advTm="141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caractéristiques de ces sujets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38719" y="1354843"/>
            <a:ext cx="246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ancrage dans la réalité professionnelle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79" y="1977377"/>
            <a:ext cx="1813242" cy="1813242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539552" y="826925"/>
            <a:ext cx="2557945" cy="4114146"/>
            <a:chOff x="402888" y="689161"/>
            <a:chExt cx="2557945" cy="4114146"/>
          </a:xfrm>
        </p:grpSpPr>
        <p:sp>
          <p:nvSpPr>
            <p:cNvPr id="15" name="Flèche en arc 14"/>
            <p:cNvSpPr/>
            <p:nvPr/>
          </p:nvSpPr>
          <p:spPr>
            <a:xfrm>
              <a:off x="1004722" y="689161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e 15"/>
            <p:cNvSpPr/>
            <p:nvPr/>
          </p:nvSpPr>
          <p:spPr>
            <a:xfrm>
              <a:off x="402888" y="1863410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c plein 16"/>
            <p:cNvSpPr/>
            <p:nvPr/>
          </p:nvSpPr>
          <p:spPr>
            <a:xfrm>
              <a:off x="1085415" y="3122031"/>
              <a:ext cx="1680603" cy="168127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/>
            <p:cNvSpPr txBox="1"/>
            <p:nvPr/>
          </p:nvSpPr>
          <p:spPr>
            <a:xfrm>
              <a:off x="1369550" y="1351102"/>
              <a:ext cx="1245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Une histoire d’entreprise</a:t>
              </a:r>
              <a:endPara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3568" y="2343830"/>
              <a:ext cx="1466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Une mise en situation professionnelle</a:t>
              </a:r>
              <a:endPara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224693" y="3547170"/>
              <a:ext cx="1466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Une question problématisée à résoudre</a:t>
              </a:r>
              <a:endPara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Organigramme : Multidocument 20"/>
          <p:cNvSpPr/>
          <p:nvPr/>
        </p:nvSpPr>
        <p:spPr>
          <a:xfrm>
            <a:off x="6740945" y="643466"/>
            <a:ext cx="1656000" cy="1224136"/>
          </a:xfrm>
          <a:prstGeom prst="flowChartMulti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corpus documentaire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rganigramme : Multidocument 21"/>
          <p:cNvSpPr/>
          <p:nvPr/>
        </p:nvSpPr>
        <p:spPr>
          <a:xfrm>
            <a:off x="6694039" y="3729728"/>
            <a:ext cx="1692000" cy="1224136"/>
          </a:xfrm>
          <a:prstGeom prst="flowChartMultidocument">
            <a:avLst/>
          </a:prstGeom>
          <a:noFill/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180000" rtlCol="0" anchor="ctr"/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documents professionnels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36961" y="3639502"/>
            <a:ext cx="267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guidance dans la réflexion et l’argumentation</a:t>
            </a:r>
            <a:endParaRPr lang="fr-FR" dirty="0"/>
          </a:p>
        </p:txBody>
      </p:sp>
      <p:sp>
        <p:nvSpPr>
          <p:cNvPr id="26" name="Carré corné 25"/>
          <p:cNvSpPr/>
          <p:nvPr/>
        </p:nvSpPr>
        <p:spPr>
          <a:xfrm>
            <a:off x="6739061" y="2126945"/>
            <a:ext cx="1656000" cy="1312777"/>
          </a:xfrm>
          <a:prstGeom prst="foldedCorne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questionnement guidée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66"/>
    </mc:Choice>
    <mc:Fallback xmlns="">
      <p:transition spd="slow" advTm="5226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53961"/>
            <a:ext cx="8676688" cy="356213"/>
          </a:xfrm>
        </p:spPr>
        <p:txBody>
          <a:bodyPr/>
          <a:lstStyle/>
          <a:p>
            <a:r>
              <a:rPr lang="fr-FR" sz="2300" dirty="0" smtClean="0"/>
              <a:t>Exemple du sujet 0 numéro 1</a:t>
            </a:r>
            <a:endParaRPr lang="fr-FR" sz="2300" dirty="0">
              <a:solidFill>
                <a:schemeClr val="accent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527" y="970825"/>
            <a:ext cx="3846946" cy="3611419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622853" y="1066844"/>
            <a:ext cx="2255331" cy="1591090"/>
            <a:chOff x="5698018" y="1131590"/>
            <a:chExt cx="2255331" cy="1591090"/>
          </a:xfrm>
        </p:grpSpPr>
        <p:grpSp>
          <p:nvGrpSpPr>
            <p:cNvPr id="23" name="Groupe 22"/>
            <p:cNvGrpSpPr/>
            <p:nvPr/>
          </p:nvGrpSpPr>
          <p:grpSpPr>
            <a:xfrm>
              <a:off x="6249620" y="1131590"/>
              <a:ext cx="1224136" cy="673358"/>
              <a:chOff x="6052032" y="1131590"/>
              <a:chExt cx="1224136" cy="673358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91" t="36659" r="11818" b="23318"/>
              <a:stretch/>
            </p:blipFill>
            <p:spPr>
              <a:xfrm>
                <a:off x="6127876" y="1131590"/>
                <a:ext cx="936104" cy="648073"/>
              </a:xfrm>
              <a:prstGeom prst="rect">
                <a:avLst/>
              </a:prstGeom>
            </p:spPr>
          </p:pic>
          <p:sp>
            <p:nvSpPr>
              <p:cNvPr id="27" name="ZoneTexte 26"/>
              <p:cNvSpPr txBox="1"/>
              <p:nvPr/>
            </p:nvSpPr>
            <p:spPr>
              <a:xfrm>
                <a:off x="6052032" y="1189395"/>
                <a:ext cx="1224136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b="1" dirty="0">
                    <a:solidFill>
                      <a:srgbClr val="FFC000"/>
                    </a:solidFill>
                    <a:latin typeface="Arial Black"/>
                  </a:rPr>
                  <a:t>    2</a:t>
                </a:r>
                <a:r>
                  <a:rPr lang="fr-FR" b="1" baseline="30000" dirty="0">
                    <a:solidFill>
                      <a:srgbClr val="FFC000"/>
                    </a:solidFill>
                    <a:latin typeface="Arial Black"/>
                  </a:rPr>
                  <a:t>ème</a:t>
                </a:r>
                <a:r>
                  <a:rPr lang="fr-FR" b="1" dirty="0">
                    <a:solidFill>
                      <a:srgbClr val="FFC000"/>
                    </a:solidFill>
                    <a:latin typeface="Arial Black"/>
                  </a:rPr>
                  <a:t> </a:t>
                </a:r>
                <a:endParaRPr lang="fr-FR" b="1" dirty="0">
                  <a:solidFill>
                    <a:srgbClr val="FFC000"/>
                  </a:solidFill>
                  <a:latin typeface="Arial Black" panose="020B0A04020102020204" pitchFamily="34" charset="0"/>
                </a:endParaRPr>
              </a:p>
              <a:p>
                <a:r>
                  <a:rPr lang="fr-FR" sz="1600" b="1" spc="-30" dirty="0">
                    <a:solidFill>
                      <a:srgbClr val="FFC000"/>
                    </a:solidFill>
                    <a:latin typeface="Arial Black"/>
                  </a:rPr>
                  <a:t>PARTIE</a:t>
                </a: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5698018" y="1707017"/>
              <a:ext cx="22553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Réponse construite et argumentée à une question d’économie-gestion</a:t>
              </a:r>
              <a:endParaRPr lang="fr-FR" sz="1400" b="1" dirty="0">
                <a:solidFill>
                  <a:schemeClr val="bg1"/>
                </a:solidFill>
              </a:endParaRPr>
            </a:p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46127" y="1066844"/>
            <a:ext cx="2165270" cy="1114055"/>
            <a:chOff x="2060342" y="1131589"/>
            <a:chExt cx="2165270" cy="1114055"/>
          </a:xfrm>
        </p:grpSpPr>
        <p:grpSp>
          <p:nvGrpSpPr>
            <p:cNvPr id="29" name="Groupe 28"/>
            <p:cNvGrpSpPr/>
            <p:nvPr/>
          </p:nvGrpSpPr>
          <p:grpSpPr>
            <a:xfrm>
              <a:off x="2621701" y="1131589"/>
              <a:ext cx="1224136" cy="648073"/>
              <a:chOff x="1403648" y="1131589"/>
              <a:chExt cx="1224136" cy="648073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18" t="36659" r="44909" b="23318"/>
              <a:stretch/>
            </p:blipFill>
            <p:spPr>
              <a:xfrm>
                <a:off x="1403648" y="1131589"/>
                <a:ext cx="1224136" cy="648073"/>
              </a:xfrm>
              <a:prstGeom prst="rect">
                <a:avLst/>
              </a:prstGeom>
            </p:spPr>
          </p:pic>
          <p:sp>
            <p:nvSpPr>
              <p:cNvPr id="33" name="ZoneTexte 32"/>
              <p:cNvSpPr txBox="1"/>
              <p:nvPr/>
            </p:nvSpPr>
            <p:spPr>
              <a:xfrm>
                <a:off x="1403648" y="1164109"/>
                <a:ext cx="1224136" cy="6155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b="1" dirty="0">
                    <a:solidFill>
                      <a:srgbClr val="CD0746"/>
                    </a:solidFill>
                    <a:latin typeface="Arial Black"/>
                  </a:rPr>
                  <a:t>1</a:t>
                </a:r>
                <a:r>
                  <a:rPr lang="fr-FR" b="1" baseline="30000" dirty="0">
                    <a:solidFill>
                      <a:srgbClr val="CD0746"/>
                    </a:solidFill>
                    <a:latin typeface="Arial Black"/>
                  </a:rPr>
                  <a:t>ère</a:t>
                </a:r>
                <a:r>
                  <a:rPr lang="fr-FR" b="1" dirty="0">
                    <a:solidFill>
                      <a:srgbClr val="CD0746"/>
                    </a:solidFill>
                    <a:latin typeface="Arial Black"/>
                  </a:rPr>
                  <a:t> </a:t>
                </a:r>
                <a:endParaRPr lang="fr-FR" b="1" dirty="0">
                  <a:solidFill>
                    <a:srgbClr val="CD0746"/>
                  </a:solidFill>
                  <a:latin typeface="Arial Black" panose="020B0A04020102020204" pitchFamily="34" charset="0"/>
                </a:endParaRPr>
              </a:p>
              <a:p>
                <a:r>
                  <a:rPr lang="fr-FR" sz="1600" b="1" spc="-30" dirty="0">
                    <a:solidFill>
                      <a:srgbClr val="CD0746"/>
                    </a:solidFill>
                    <a:latin typeface="Arial Black"/>
                  </a:rPr>
                  <a:t>PARTIE</a:t>
                </a: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2060342" y="1722424"/>
              <a:ext cx="2165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Questionnement reposant sur une situation contextualisée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43325" y="2305752"/>
            <a:ext cx="2268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kern="1200" dirty="0" smtClean="0"/>
              <a:t>Compétences évaluées</a:t>
            </a:r>
            <a:endParaRPr lang="fr-FR" sz="1400" kern="1200" dirty="0"/>
          </a:p>
          <a:p>
            <a:pPr marL="103188" indent="-103188">
              <a:buFont typeface="Arial" panose="020B0604020202020204" pitchFamily="34" charset="0"/>
              <a:buChar char="•"/>
              <a:defRPr/>
            </a:pPr>
            <a:r>
              <a:rPr lang="fr-FR" sz="1400" b="1" kern="1200" spc="-50" dirty="0">
                <a:solidFill>
                  <a:srgbClr val="CD0746"/>
                </a:solidFill>
              </a:rPr>
              <a:t>exploiter et analyser des documents économiques, juridiques ou de gestion</a:t>
            </a:r>
          </a:p>
          <a:p>
            <a:pPr marL="103188" lvl="0" indent="-103188">
              <a:buFont typeface="Arial" panose="020B0604020202020204" pitchFamily="34" charset="0"/>
              <a:buChar char="•"/>
              <a:defRPr/>
            </a:pPr>
            <a:r>
              <a:rPr lang="fr-FR" sz="1400" b="1" kern="1200" dirty="0">
                <a:solidFill>
                  <a:srgbClr val="CD0746"/>
                </a:solidFill>
              </a:rPr>
              <a:t>justifier une réponse en sélectionnant le cas échéant des informations au sein d’un ou plusieurs documents</a:t>
            </a:r>
          </a:p>
          <a:p>
            <a:pPr marL="103188" indent="-103188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95473" y="2461292"/>
            <a:ext cx="24326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kern="1200" dirty="0" smtClean="0"/>
              <a:t>Compétences évaluées</a:t>
            </a:r>
            <a:endParaRPr lang="fr-FR" sz="1400" kern="1200" dirty="0"/>
          </a:p>
          <a:p>
            <a:pPr marL="92075" indent="-84138">
              <a:buFont typeface="Arial" panose="020B0604020202020204" pitchFamily="34" charset="0"/>
              <a:buChar char="•"/>
              <a:defRPr/>
            </a:pPr>
            <a:r>
              <a:rPr lang="fr-FR" sz="1400" b="1" kern="1200" spc="-50" dirty="0">
                <a:solidFill>
                  <a:schemeClr val="accent1"/>
                </a:solidFill>
              </a:rPr>
              <a:t>comprendre et analyser une situation d’entreprise</a:t>
            </a:r>
          </a:p>
          <a:p>
            <a:pPr marL="92075" lvl="0" indent="-84138">
              <a:buFont typeface="Arial" panose="020B0604020202020204" pitchFamily="34" charset="0"/>
              <a:buChar char="•"/>
              <a:defRPr/>
            </a:pPr>
            <a:r>
              <a:rPr lang="fr-FR" sz="1400" b="1" kern="1200" dirty="0">
                <a:solidFill>
                  <a:schemeClr val="accent1"/>
                </a:solidFill>
              </a:rPr>
              <a:t>rédiger une réponse structurée à une problématique donnée en mobilisant les savoirs associés et le vocabulaire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64076" y="163402"/>
            <a:ext cx="4644008" cy="369332"/>
          </a:xfrm>
          <a:prstGeom prst="rect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</a:t>
            </a:r>
            <a:r>
              <a:rPr lang="fr-FR" b="1" dirty="0">
                <a:solidFill>
                  <a:schemeClr val="bg1"/>
                </a:solidFill>
              </a:rPr>
              <a:t>0-1 - ESS – mutations pratiques numériques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78"/>
    </mc:Choice>
    <mc:Fallback xmlns="">
      <p:transition spd="slow" advTm="539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430" y="699542"/>
            <a:ext cx="8676688" cy="356213"/>
          </a:xfrm>
        </p:spPr>
        <p:txBody>
          <a:bodyPr/>
          <a:lstStyle/>
          <a:p>
            <a:r>
              <a:rPr lang="fr-FR" sz="2300" dirty="0" smtClean="0">
                <a:solidFill>
                  <a:srgbClr val="CD0746"/>
                </a:solidFill>
              </a:rPr>
              <a:t>1</a:t>
            </a:r>
            <a:r>
              <a:rPr lang="fr-FR" sz="2300" baseline="30000" dirty="0" smtClean="0">
                <a:solidFill>
                  <a:srgbClr val="CD0746"/>
                </a:solidFill>
              </a:rPr>
              <a:t>ère</a:t>
            </a:r>
            <a:r>
              <a:rPr lang="fr-FR" sz="2300" dirty="0" smtClean="0">
                <a:solidFill>
                  <a:srgbClr val="CD0746"/>
                </a:solidFill>
              </a:rPr>
              <a:t> partie : </a:t>
            </a:r>
            <a:r>
              <a:rPr lang="fr-FR" sz="2300" dirty="0" smtClean="0"/>
              <a:t>questionnement reposant sur une situation contextualisée</a:t>
            </a:r>
            <a:endParaRPr lang="fr-FR" sz="2300" dirty="0">
              <a:solidFill>
                <a:schemeClr val="accent4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10" y="1054867"/>
            <a:ext cx="201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</a:rPr>
              <a:t>Contexte et situation </a:t>
            </a:r>
          </a:p>
          <a:p>
            <a:r>
              <a:rPr lang="fr-FR" sz="1200" b="1" dirty="0" smtClean="0">
                <a:solidFill>
                  <a:schemeClr val="accent4"/>
                </a:solidFill>
              </a:rPr>
              <a:t>professionnelle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10" y="1677606"/>
            <a:ext cx="192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P</a:t>
            </a:r>
            <a:r>
              <a:rPr lang="fr-FR" sz="1200" b="1" dirty="0" smtClean="0">
                <a:solidFill>
                  <a:schemeClr val="accent1"/>
                </a:solidFill>
              </a:rPr>
              <a:t>roblématique à </a:t>
            </a:r>
            <a:br>
              <a:rPr lang="fr-FR" sz="1200" b="1" dirty="0" smtClean="0">
                <a:solidFill>
                  <a:schemeClr val="accent1"/>
                </a:solidFill>
              </a:rPr>
            </a:br>
            <a:r>
              <a:rPr lang="fr-FR" sz="1200" b="1" dirty="0" smtClean="0">
                <a:solidFill>
                  <a:schemeClr val="accent1"/>
                </a:solidFill>
              </a:rPr>
              <a:t>résoudre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10" y="2230348"/>
            <a:ext cx="192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F0"/>
                </a:solidFill>
              </a:rPr>
              <a:t>Questions guidées pour réaliser une analyse économique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4311" y="4214262"/>
            <a:ext cx="192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Q</a:t>
            </a:r>
            <a:r>
              <a:rPr lang="fr-FR" sz="1200" b="1" dirty="0" smtClean="0">
                <a:solidFill>
                  <a:srgbClr val="00B0F0"/>
                </a:solidFill>
              </a:rPr>
              <a:t>uestions guidées de gestion en lien avec l’éducation budgétaire à résoudre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2000483" y="1155510"/>
            <a:ext cx="324000" cy="9813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2000483" y="2352442"/>
            <a:ext cx="324000" cy="9813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1968645" y="1861751"/>
            <a:ext cx="324000" cy="9337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56321" y="1059582"/>
            <a:ext cx="67780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pc="-20" dirty="0">
                <a:solidFill>
                  <a:schemeClr val="accent4"/>
                </a:solidFill>
              </a:rPr>
              <a:t>Vous êtes salarié(e) depuis plusieurs années dans une entreprise de votre secteur d’activité. Située à Lyon, elle compte 225 salariés. Son chiffre d’affaires est en progression constante grâce à une stratégie commerciale offensive</a:t>
            </a:r>
            <a:r>
              <a:rPr lang="fr-FR" sz="1000" b="1" spc="-20" dirty="0" smtClean="0">
                <a:solidFill>
                  <a:schemeClr val="accent4"/>
                </a:solidFill>
              </a:rPr>
              <a:t>. Sensible </a:t>
            </a:r>
            <a:r>
              <a:rPr lang="fr-FR" sz="1000" b="1" spc="-20" dirty="0">
                <a:solidFill>
                  <a:schemeClr val="accent4"/>
                </a:solidFill>
              </a:rPr>
              <a:t>aux problématiques environnementales et face au développement du réseau cyclable de la ville, la direction envisage d’équiper ses salariés volontaires de vélos électriques par une participation à l’achat à hauteur de 30 %. Le reste à charge pour le salarié sera de 820 €. Une assurance mensuelle d’un montant de 9 € devra être souscrite par le salarié. </a:t>
            </a:r>
            <a:r>
              <a:rPr lang="fr-FR" sz="1000" b="1" spc="-20" dirty="0" smtClean="0">
                <a:solidFill>
                  <a:schemeClr val="accent4"/>
                </a:solidFill>
              </a:rPr>
              <a:t>Un </a:t>
            </a:r>
            <a:r>
              <a:rPr lang="fr-FR" sz="1000" b="1" spc="-20" dirty="0">
                <a:solidFill>
                  <a:schemeClr val="accent4"/>
                </a:solidFill>
              </a:rPr>
              <a:t>sondage est mené auprès des salariés afin de connaître leur intérêt pour cette action. </a:t>
            </a:r>
            <a:r>
              <a:rPr lang="fr-FR" sz="1000" b="1" spc="-20" dirty="0">
                <a:solidFill>
                  <a:schemeClr val="accent1"/>
                </a:solidFill>
              </a:rPr>
              <a:t>Avant de donner suite à cette proposition, vous vous interrogez sur l’opportunité de bénéficier de ce dispositif. </a:t>
            </a:r>
          </a:p>
          <a:p>
            <a:r>
              <a:rPr lang="fr-FR" sz="1000" b="1" spc="-20" dirty="0">
                <a:solidFill>
                  <a:schemeClr val="accent4"/>
                </a:solidFill>
              </a:rPr>
              <a:t>Vous étudiez dans un premier temps le marché du vélo, à partir de vos connaissances et du document 1 « Le marché du vélo électrisé par la crise sanitaire ».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1. Repérez les acteurs présents sur ce marché et qualifiez-les en tant qu’agents économiques.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2. Caractérisez le marché du vélo.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3. Relevez les opportunités pour les offreurs de ce marché en les classant par catégorie : politique, économique, socioculturelle, technologique et environnementale.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4. Analysez le facteur considéré comme une menace pour la filière des vélos. </a:t>
            </a:r>
          </a:p>
          <a:p>
            <a:endParaRPr lang="fr-FR" sz="1000" spc="-20" dirty="0" smtClean="0"/>
          </a:p>
          <a:p>
            <a:r>
              <a:rPr lang="fr-FR" sz="1000" b="1" spc="-20" dirty="0" smtClean="0">
                <a:solidFill>
                  <a:schemeClr val="accent4"/>
                </a:solidFill>
              </a:rPr>
              <a:t>Vous </a:t>
            </a:r>
            <a:r>
              <a:rPr lang="fr-FR" sz="1000" b="1" spc="-20" dirty="0">
                <a:solidFill>
                  <a:schemeClr val="accent4"/>
                </a:solidFill>
              </a:rPr>
              <a:t>êtes séduit(e) par la proposition de votre employeur. Vous envisagez donc de modifier votre mode de transport en optant pour le vélo à assistance électrique au détriment de la voiture. </a:t>
            </a:r>
            <a:r>
              <a:rPr lang="fr-FR" sz="1000" b="1" spc="-20" dirty="0" smtClean="0">
                <a:solidFill>
                  <a:schemeClr val="accent4"/>
                </a:solidFill>
              </a:rPr>
              <a:t>Vous </a:t>
            </a:r>
            <a:r>
              <a:rPr lang="fr-FR" sz="1000" b="1" spc="-20" dirty="0">
                <a:solidFill>
                  <a:schemeClr val="accent4"/>
                </a:solidFill>
              </a:rPr>
              <a:t>vous questionnez à présent sur l’incidence de ce choix de mobilité sur votre budget. </a:t>
            </a:r>
          </a:p>
          <a:p>
            <a:r>
              <a:rPr lang="fr-FR" sz="1000" b="1" spc="-20" dirty="0">
                <a:solidFill>
                  <a:schemeClr val="accent4"/>
                </a:solidFill>
              </a:rPr>
              <a:t>Vous procédez tout d’abord à l’analyse de ce dernier. </a:t>
            </a:r>
            <a:r>
              <a:rPr lang="fr-FR" sz="1000" b="1" spc="-20" dirty="0" smtClean="0">
                <a:solidFill>
                  <a:schemeClr val="accent4"/>
                </a:solidFill>
              </a:rPr>
              <a:t> Votre </a:t>
            </a:r>
            <a:r>
              <a:rPr lang="fr-FR" sz="1000" b="1" spc="-20" dirty="0">
                <a:solidFill>
                  <a:schemeClr val="accent4"/>
                </a:solidFill>
              </a:rPr>
              <a:t>revenu mensuel disponible s’élève à 1 550 € et vous disposez, sur le document 2, de la répartition de vos dépenses mensuelles qui s’élèvent à 1 231 €. </a:t>
            </a:r>
            <a:endParaRPr lang="fr-FR" sz="1000" spc="-20" dirty="0">
              <a:solidFill>
                <a:schemeClr val="accent4"/>
              </a:solidFill>
            </a:endParaRPr>
          </a:p>
          <a:p>
            <a:r>
              <a:rPr lang="fr-FR" sz="1000" b="1" spc="-20" dirty="0">
                <a:solidFill>
                  <a:schemeClr val="accent1"/>
                </a:solidFill>
              </a:rPr>
              <a:t>Vous vous interrogez sur les arbitrages possibles dans votre budget pour l’acquisition de ce bien.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5. Repérez vos dépenses pré-engagées dans votre budget mensuel.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6. Déterminez l’impact de ce choix de mobilité sur votre budget.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7. Expliquez si cet achat aura des conséquences sur votre pouvoir d’achat.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8. Déterminez si votre revenu disponible actuel vous permet d’épargner.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9. Démontrez si des arbitrages sur vos dépenses sont possibles pour augmenter votre épargne.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10. Proposez trois modes de financement possibles pour cet achat. </a:t>
            </a:r>
          </a:p>
          <a:p>
            <a:r>
              <a:rPr lang="fr-FR" sz="1000" b="1" spc="-20" dirty="0">
                <a:solidFill>
                  <a:srgbClr val="00B0F0"/>
                </a:solidFill>
              </a:rPr>
              <a:t>11. Sélectionnez le mode de financement qui vous paraît le plus adapté. Justifiez votre choix. </a:t>
            </a:r>
          </a:p>
          <a:p>
            <a:endParaRPr lang="fr-FR" sz="1000" spc="-20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94321" y="115619"/>
            <a:ext cx="4644008" cy="369332"/>
          </a:xfrm>
          <a:prstGeom prst="rect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</a:t>
            </a:r>
            <a:r>
              <a:rPr lang="fr-FR" b="1" dirty="0">
                <a:solidFill>
                  <a:schemeClr val="bg1"/>
                </a:solidFill>
              </a:rPr>
              <a:t>0-1 - ESS – mutations pratiques numériques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2022494" y="3902167"/>
            <a:ext cx="324000" cy="9337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046405" y="4273817"/>
            <a:ext cx="324000" cy="9813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2032321" y="3291289"/>
            <a:ext cx="324000" cy="9813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95510" y="3184129"/>
            <a:ext cx="201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</a:rPr>
              <a:t>Situation </a:t>
            </a:r>
          </a:p>
          <a:p>
            <a:r>
              <a:rPr lang="fr-FR" sz="1200" b="1" dirty="0" smtClean="0">
                <a:solidFill>
                  <a:schemeClr val="accent4"/>
                </a:solidFill>
              </a:rPr>
              <a:t>Professionnelle liée à la précédente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4484" y="3764708"/>
            <a:ext cx="192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P</a:t>
            </a:r>
            <a:r>
              <a:rPr lang="fr-FR" sz="1200" b="1" dirty="0" smtClean="0">
                <a:solidFill>
                  <a:schemeClr val="accent1"/>
                </a:solidFill>
              </a:rPr>
              <a:t>roblématique à </a:t>
            </a:r>
            <a:br>
              <a:rPr lang="fr-FR" sz="1200" b="1" dirty="0" smtClean="0">
                <a:solidFill>
                  <a:schemeClr val="accent1"/>
                </a:solidFill>
              </a:rPr>
            </a:br>
            <a:r>
              <a:rPr lang="fr-FR" sz="1200" b="1" dirty="0" smtClean="0">
                <a:solidFill>
                  <a:schemeClr val="accent1"/>
                </a:solidFill>
              </a:rPr>
              <a:t>résoudre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2"/>
    </mc:Choice>
    <mc:Fallback xmlns="">
      <p:transition spd="slow" advTm="219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84575" y="1131590"/>
            <a:ext cx="3551321" cy="4011153"/>
            <a:chOff x="84575" y="939776"/>
            <a:chExt cx="3551321" cy="4011153"/>
          </a:xfrm>
        </p:grpSpPr>
        <p:sp>
          <p:nvSpPr>
            <p:cNvPr id="5" name="Rectangle 4"/>
            <p:cNvSpPr/>
            <p:nvPr/>
          </p:nvSpPr>
          <p:spPr>
            <a:xfrm>
              <a:off x="84575" y="939776"/>
              <a:ext cx="3551321" cy="383654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8123" y="965223"/>
              <a:ext cx="3499941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/>
                <a:t>Sujet A : En quoi l’économie sociale et solidaire (ESS) peut-elle être une réponse aux mutations de l’économie dans votre secteur d’activité ? </a:t>
              </a:r>
            </a:p>
            <a:p>
              <a:pPr algn="ctr"/>
              <a:endParaRPr lang="fr-FR" sz="1000" b="1" dirty="0" smtClean="0"/>
            </a:p>
            <a:p>
              <a:pPr algn="just"/>
              <a:r>
                <a:rPr lang="fr-FR" sz="1000" b="1" dirty="0" smtClean="0">
                  <a:solidFill>
                    <a:schemeClr val="accent4"/>
                  </a:solidFill>
                </a:rPr>
                <a:t>Après une expérience réussie dans le cadre d’un service civique au sein d’une organisation de l’ESS, vous venez d’être recruté(e) dans une entreprise de votre secteur d’activité. </a:t>
              </a:r>
            </a:p>
            <a:p>
              <a:pPr algn="just"/>
              <a:r>
                <a:rPr lang="fr-FR" sz="1000" b="1" dirty="0" smtClean="0">
                  <a:solidFill>
                    <a:schemeClr val="accent4"/>
                  </a:solidFill>
                </a:rPr>
                <a:t>Votre responsable envisage de nouer un partenariat avec une organisation locale appartenant à l’économie sociale et solidaire. </a:t>
              </a:r>
            </a:p>
            <a:p>
              <a:pPr algn="just"/>
              <a:r>
                <a:rPr lang="fr-FR" sz="1000" b="1" dirty="0" smtClean="0">
                  <a:solidFill>
                    <a:schemeClr val="accent4"/>
                  </a:solidFill>
                </a:rPr>
                <a:t>Il souhaite s’appuyer sur votre expérience afin de sensibiliser les salariés sur l’opportunité pour l’entreprise d’adhérer à ce modèle économique. </a:t>
              </a:r>
            </a:p>
            <a:p>
              <a:pPr algn="just"/>
              <a:r>
                <a:rPr lang="fr-FR" sz="1000" b="1" dirty="0" smtClean="0">
                  <a:solidFill>
                    <a:schemeClr val="accent4"/>
                  </a:solidFill>
                </a:rPr>
                <a:t>À partir de vos connaissances et des documents 3 et 4, il vous demande de répondre à la problématique suivante : </a:t>
              </a:r>
            </a:p>
            <a:p>
              <a:pPr algn="just"/>
              <a:r>
                <a:rPr lang="fr-FR" sz="1000" b="1" spc="-20" dirty="0" smtClean="0">
                  <a:solidFill>
                    <a:schemeClr val="accent1"/>
                  </a:solidFill>
                </a:rPr>
                <a:t>En quoi l’économie sociale et solidaire (ESS) peut-elle être une réponse aux mutations de l’économie dans votre secteur d’activité ? 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b="1" dirty="0" smtClean="0">
                  <a:solidFill>
                    <a:srgbClr val="CD0746"/>
                  </a:solidFill>
                </a:rPr>
                <a:t>Pour cela, vous rédigez une note</a:t>
              </a:r>
              <a:r>
                <a:rPr lang="fr-FR" sz="1000" b="1" dirty="0" smtClean="0"/>
                <a:t> </a:t>
              </a:r>
              <a:r>
                <a:rPr lang="fr-FR" sz="1000" b="1" dirty="0" smtClean="0">
                  <a:solidFill>
                    <a:srgbClr val="CD0746"/>
                  </a:solidFill>
                </a:rPr>
                <a:t>qui a pour objectifs </a:t>
              </a:r>
              <a:r>
                <a:rPr lang="fr-FR" sz="1000" dirty="0" smtClean="0"/>
                <a:t>: </a:t>
              </a:r>
            </a:p>
            <a:p>
              <a:pPr algn="just"/>
              <a:r>
                <a:rPr lang="fr-FR" sz="1000" dirty="0" smtClean="0">
                  <a:solidFill>
                    <a:srgbClr val="00B0F0"/>
                  </a:solidFill>
                </a:rPr>
                <a:t>- </a:t>
              </a:r>
              <a:r>
                <a:rPr lang="fr-FR" sz="1000" b="1" dirty="0" smtClean="0">
                  <a:solidFill>
                    <a:srgbClr val="00B0F0"/>
                  </a:solidFill>
                </a:rPr>
                <a:t>d’identifier les principales caractéristiques de l’économie sociale et solidaire et les formes de l’ESS possibles dans votre secteur d’activité ; </a:t>
              </a:r>
              <a:endParaRPr lang="fr-FR" sz="1000" dirty="0" smtClean="0">
                <a:solidFill>
                  <a:srgbClr val="00B0F0"/>
                </a:solidFill>
              </a:endParaRPr>
            </a:p>
            <a:p>
              <a:pPr algn="just"/>
              <a:r>
                <a:rPr lang="fr-FR" sz="1000" dirty="0" smtClean="0">
                  <a:solidFill>
                    <a:srgbClr val="00B0F0"/>
                  </a:solidFill>
                </a:rPr>
                <a:t>- </a:t>
              </a:r>
              <a:r>
                <a:rPr lang="fr-FR" sz="1000" b="1" dirty="0" smtClean="0">
                  <a:solidFill>
                    <a:srgbClr val="00B0F0"/>
                  </a:solidFill>
                </a:rPr>
                <a:t>d’indiquer comment l’ESS répond aux enjeux économiques, sociaux et environnementaux. </a:t>
              </a:r>
              <a:endParaRPr lang="fr-FR" sz="1000" dirty="0" smtClean="0">
                <a:solidFill>
                  <a:srgbClr val="00B0F0"/>
                </a:solidFill>
              </a:endParaRPr>
            </a:p>
            <a:p>
              <a:endParaRPr lang="fr-FR" sz="1000" dirty="0"/>
            </a:p>
            <a:p>
              <a:endParaRPr lang="fr-FR" sz="10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59499"/>
            <a:ext cx="8676688" cy="356213"/>
          </a:xfrm>
        </p:spPr>
        <p:txBody>
          <a:bodyPr/>
          <a:lstStyle/>
          <a:p>
            <a:r>
              <a:rPr lang="fr-FR" sz="2300" dirty="0" smtClean="0">
                <a:solidFill>
                  <a:srgbClr val="FFC000"/>
                </a:solidFill>
              </a:rPr>
              <a:t>2</a:t>
            </a:r>
            <a:r>
              <a:rPr lang="fr-FR" sz="2300" baseline="30000" dirty="0" smtClean="0">
                <a:solidFill>
                  <a:srgbClr val="FFC000"/>
                </a:solidFill>
              </a:rPr>
              <a:t>ème</a:t>
            </a:r>
            <a:r>
              <a:rPr lang="fr-FR" sz="2300" dirty="0" smtClean="0">
                <a:solidFill>
                  <a:srgbClr val="FFC000"/>
                </a:solidFill>
              </a:rPr>
              <a:t> partie : </a:t>
            </a:r>
            <a:r>
              <a:rPr lang="fr-FR" sz="2300" dirty="0" smtClean="0"/>
              <a:t>Réponse construite, argumentée à une question ECG</a:t>
            </a:r>
            <a:endParaRPr lang="fr-FR" sz="2300" dirty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11136" y="3082451"/>
            <a:ext cx="1584000" cy="4210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err="1"/>
              <a:t>P</a:t>
            </a:r>
            <a:r>
              <a:rPr lang="fr-FR" sz="1200" b="1" dirty="0" err="1" smtClean="0"/>
              <a:t>oblématique</a:t>
            </a:r>
            <a:endParaRPr lang="fr-FR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3711136" y="2211710"/>
            <a:ext cx="1584000" cy="4210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/>
              <a:t>Contexte et situation professionnelle</a:t>
            </a:r>
            <a:endParaRPr lang="fr-FR" sz="1200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346591" y="1131590"/>
            <a:ext cx="3551396" cy="4189010"/>
            <a:chOff x="5395300" y="1033695"/>
            <a:chExt cx="3551396" cy="4189010"/>
          </a:xfrm>
        </p:grpSpPr>
        <p:sp>
          <p:nvSpPr>
            <p:cNvPr id="21" name="Rectangle 20"/>
            <p:cNvSpPr/>
            <p:nvPr/>
          </p:nvSpPr>
          <p:spPr>
            <a:xfrm>
              <a:off x="5395375" y="1033695"/>
              <a:ext cx="3551321" cy="383654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395300" y="1052333"/>
              <a:ext cx="3499941" cy="417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100" b="1" dirty="0"/>
                <a:t>Sujet B : Les nouvelles pratiques liées au numérique modifient-elles la vie de l’entreprise et de ses salariés ? </a:t>
              </a:r>
              <a:r>
                <a:rPr lang="fr-FR" sz="1100" b="1" dirty="0" smtClean="0"/>
                <a:t> </a:t>
              </a:r>
              <a:endParaRPr lang="fr-FR" sz="1100" b="1" dirty="0"/>
            </a:p>
            <a:p>
              <a:pPr algn="just"/>
              <a:endParaRPr lang="fr-FR" sz="1100" b="1" dirty="0"/>
            </a:p>
            <a:p>
              <a:pPr algn="just"/>
              <a:r>
                <a:rPr lang="fr-FR" sz="1000" b="1" dirty="0">
                  <a:solidFill>
                    <a:schemeClr val="accent4"/>
                  </a:solidFill>
                </a:rPr>
                <a:t>Vous êtes embauché(e) dans une entreprise de votre secteur d'activité. Les salariés ont pour habitude d’utiliser une boîte à idées numérique pour y déposer leurs propositions d’amélioration de la vie de l’entreprise. </a:t>
              </a:r>
            </a:p>
            <a:p>
              <a:pPr algn="just"/>
              <a:r>
                <a:rPr lang="fr-FR" sz="1000" b="1" dirty="0">
                  <a:solidFill>
                    <a:schemeClr val="accent4"/>
                  </a:solidFill>
                </a:rPr>
                <a:t>Lors de votre premier entretien annuel, vous avez échangé avec le directeur des ressources humaines sur le développement du numérique dans vos pratiques de travail. </a:t>
              </a:r>
            </a:p>
            <a:p>
              <a:pPr algn="just"/>
              <a:r>
                <a:rPr lang="fr-FR" sz="1000" b="1" dirty="0">
                  <a:solidFill>
                    <a:schemeClr val="accent4"/>
                  </a:solidFill>
                </a:rPr>
                <a:t>À l’issue de cet entretien, vous intégrez un groupe de réflexion sur la thématique suivante : </a:t>
              </a:r>
            </a:p>
            <a:p>
              <a:pPr algn="just"/>
              <a:r>
                <a:rPr lang="fr-FR" sz="1000" b="1" dirty="0">
                  <a:solidFill>
                    <a:srgbClr val="F07F09"/>
                  </a:solidFill>
                </a:rPr>
                <a:t>En quoi les nouvelles pratiques liées au numérique modifient-elles la vie de l’entreprise et de ses salariés ? </a:t>
              </a:r>
              <a:endParaRPr lang="fr-FR" sz="1000" dirty="0">
                <a:solidFill>
                  <a:srgbClr val="F07F09"/>
                </a:solidFill>
              </a:endParaRPr>
            </a:p>
            <a:p>
              <a:pPr algn="just"/>
              <a:r>
                <a:rPr lang="fr-FR" sz="1000" b="1" dirty="0">
                  <a:solidFill>
                    <a:schemeClr val="accent4"/>
                  </a:solidFill>
                </a:rPr>
                <a:t>L’une des propositions déposées dans la boîte à idées numérique vous est transmise dans le document 5. </a:t>
              </a:r>
            </a:p>
            <a:p>
              <a:pPr algn="just"/>
              <a:r>
                <a:rPr lang="fr-FR" sz="1000" b="1" dirty="0">
                  <a:solidFill>
                    <a:srgbClr val="CD0746"/>
                  </a:solidFill>
                </a:rPr>
                <a:t>En vous appuyant sur vos connaissances et sur les documents 5 et 6, vous préparez votre première intervention pour la prochaine réunion du groupe de réflexion : </a:t>
              </a:r>
            </a:p>
            <a:p>
              <a:pPr algn="just"/>
              <a:r>
                <a:rPr lang="fr-FR" sz="1000" dirty="0">
                  <a:solidFill>
                    <a:srgbClr val="00B0F0"/>
                  </a:solidFill>
                </a:rPr>
                <a:t>- </a:t>
              </a:r>
              <a:r>
                <a:rPr lang="fr-FR" sz="1000" b="1" dirty="0">
                  <a:solidFill>
                    <a:srgbClr val="00B0F0"/>
                  </a:solidFill>
                </a:rPr>
                <a:t>dans un premier temps, vous développez les conséquences du développement du numérique sur l’organisation de la vie de l’entreprise et de ses salariés ; </a:t>
              </a:r>
              <a:endParaRPr lang="fr-FR" sz="1000" dirty="0">
                <a:solidFill>
                  <a:srgbClr val="00B0F0"/>
                </a:solidFill>
              </a:endParaRPr>
            </a:p>
            <a:p>
              <a:pPr algn="just"/>
              <a:r>
                <a:rPr lang="fr-FR" sz="1000" dirty="0">
                  <a:solidFill>
                    <a:srgbClr val="00B0F0"/>
                  </a:solidFill>
                </a:rPr>
                <a:t>- </a:t>
              </a:r>
              <a:r>
                <a:rPr lang="fr-FR" sz="1000" b="1" dirty="0">
                  <a:solidFill>
                    <a:srgbClr val="00B0F0"/>
                  </a:solidFill>
                </a:rPr>
                <a:t>dans un second temps, vous exposez les enjeux et les risques encourus par l’entreprise et ses salariés. </a:t>
              </a:r>
              <a:endParaRPr lang="fr-FR" sz="1000" dirty="0">
                <a:solidFill>
                  <a:srgbClr val="00B0F0"/>
                </a:solidFill>
              </a:endParaRPr>
            </a:p>
            <a:p>
              <a:pPr algn="just"/>
              <a:endParaRPr lang="fr-FR" sz="1100" dirty="0"/>
            </a:p>
            <a:p>
              <a:pPr algn="just"/>
              <a:endParaRPr lang="fr-FR" sz="11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11136" y="4298266"/>
            <a:ext cx="1584000" cy="4210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/>
              <a:t>S</a:t>
            </a:r>
            <a:r>
              <a:rPr lang="fr-FR" sz="1200" b="1" dirty="0" smtClean="0"/>
              <a:t>tructuration de l’argumentation (plan)</a:t>
            </a:r>
            <a:endParaRPr lang="fr-FR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711136" y="3735270"/>
            <a:ext cx="1584000" cy="421063"/>
          </a:xfrm>
          <a:prstGeom prst="rect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/>
              <a:t>D</a:t>
            </a:r>
            <a:r>
              <a:rPr lang="fr-FR" sz="1200" b="1" dirty="0" smtClean="0"/>
              <a:t>ocument professionnel à produire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835696" y="150775"/>
            <a:ext cx="4644008" cy="369332"/>
          </a:xfrm>
          <a:prstGeom prst="rect">
            <a:avLst/>
          </a:prstGeom>
          <a:solidFill>
            <a:srgbClr val="CD074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Sujet </a:t>
            </a:r>
            <a:r>
              <a:rPr lang="fr-FR" b="1" dirty="0">
                <a:solidFill>
                  <a:schemeClr val="bg1"/>
                </a:solidFill>
              </a:rPr>
              <a:t>0-1 - ESS – mutations pratiques numériques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98323"/>
            <a:ext cx="576391" cy="4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2"/>
    </mc:Choice>
    <mc:Fallback xmlns="">
      <p:transition spd="slow" advTm="1214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>
                <a:solidFill>
                  <a:srgbClr val="FFC000"/>
                </a:solidFill>
              </a:rPr>
              <a:t>2</a:t>
            </a:r>
            <a:r>
              <a:rPr lang="fr-FR" sz="2300" baseline="30000" dirty="0" smtClean="0">
                <a:solidFill>
                  <a:srgbClr val="FFC000"/>
                </a:solidFill>
              </a:rPr>
              <a:t>ème</a:t>
            </a:r>
            <a:r>
              <a:rPr lang="fr-FR" sz="2300" dirty="0" smtClean="0">
                <a:solidFill>
                  <a:srgbClr val="FFC000"/>
                </a:solidFill>
              </a:rPr>
              <a:t> partie : </a:t>
            </a:r>
            <a:r>
              <a:rPr lang="fr-FR" sz="2300" dirty="0" smtClean="0"/>
              <a:t>Exemples d’écrits professionnels dans les sujets « ZÉRO »</a:t>
            </a:r>
            <a:endParaRPr lang="fr-FR" sz="2300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-546920" y="1131590"/>
          <a:ext cx="51125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00926020"/>
              </p:ext>
            </p:extLst>
          </p:nvPr>
        </p:nvGraphicFramePr>
        <p:xfrm>
          <a:off x="3483913" y="3715211"/>
          <a:ext cx="51125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Ellipse 2"/>
          <p:cNvSpPr/>
          <p:nvPr/>
        </p:nvSpPr>
        <p:spPr>
          <a:xfrm>
            <a:off x="1259632" y="1248472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0" name="Ellipse 9"/>
          <p:cNvSpPr/>
          <p:nvPr/>
        </p:nvSpPr>
        <p:spPr>
          <a:xfrm>
            <a:off x="1259632" y="1888199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5284113" y="3815119"/>
            <a:ext cx="216024" cy="2880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4" name="Ellipse 13"/>
          <p:cNvSpPr/>
          <p:nvPr/>
        </p:nvSpPr>
        <p:spPr>
          <a:xfrm>
            <a:off x="5284113" y="4454846"/>
            <a:ext cx="216024" cy="2880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367644" y="2431377"/>
            <a:ext cx="5112568" cy="1152128"/>
            <a:chOff x="179512" y="2355726"/>
            <a:chExt cx="5112568" cy="1152128"/>
          </a:xfrm>
        </p:grpSpPr>
        <p:graphicFrame>
          <p:nvGraphicFramePr>
            <p:cNvPr id="17" name="Diagramme 16"/>
            <p:cNvGraphicFramePr/>
            <p:nvPr>
              <p:extLst>
                <p:ext uri="{D42A27DB-BD31-4B8C-83A1-F6EECF244321}">
                  <p14:modId xmlns:p14="http://schemas.microsoft.com/office/powerpoint/2010/main" val="53772755"/>
                </p:ext>
              </p:extLst>
            </p:nvPr>
          </p:nvGraphicFramePr>
          <p:xfrm>
            <a:off x="179512" y="2355726"/>
            <a:ext cx="5112568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8" name="Ellipse 17"/>
            <p:cNvSpPr/>
            <p:nvPr/>
          </p:nvSpPr>
          <p:spPr>
            <a:xfrm>
              <a:off x="1979712" y="2463437"/>
              <a:ext cx="216024" cy="2880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9712" y="3103164"/>
              <a:ext cx="216024" cy="2880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B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57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9"/>
    </mc:Choice>
    <mc:Fallback xmlns="">
      <p:transition spd="slow" advTm="340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>
                <a:solidFill>
                  <a:srgbClr val="FFC000"/>
                </a:solidFill>
              </a:rPr>
              <a:t>2</a:t>
            </a:r>
            <a:r>
              <a:rPr lang="fr-FR" sz="2300" baseline="30000" dirty="0" smtClean="0">
                <a:solidFill>
                  <a:srgbClr val="FFC000"/>
                </a:solidFill>
              </a:rPr>
              <a:t>ème</a:t>
            </a:r>
            <a:r>
              <a:rPr lang="fr-FR" sz="2300" dirty="0" smtClean="0">
                <a:solidFill>
                  <a:srgbClr val="FFC000"/>
                </a:solidFill>
              </a:rPr>
              <a:t> partie : </a:t>
            </a:r>
            <a:r>
              <a:rPr lang="fr-FR" sz="2300" dirty="0" smtClean="0"/>
              <a:t>Exemples d’écrits professionnels dans les sujets « ZÉRO »</a:t>
            </a:r>
            <a:endParaRPr lang="fr-FR" sz="2300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-546920" y="1131590"/>
          <a:ext cx="51125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/>
          <p:cNvSpPr/>
          <p:nvPr/>
        </p:nvSpPr>
        <p:spPr>
          <a:xfrm>
            <a:off x="1259632" y="1248472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</a:t>
            </a:r>
          </a:p>
        </p:txBody>
      </p:sp>
      <p:sp>
        <p:nvSpPr>
          <p:cNvPr id="10" name="Ellipse 9"/>
          <p:cNvSpPr/>
          <p:nvPr/>
        </p:nvSpPr>
        <p:spPr>
          <a:xfrm>
            <a:off x="1259632" y="1888199"/>
            <a:ext cx="216024" cy="288032"/>
          </a:xfrm>
          <a:prstGeom prst="ellipse">
            <a:avLst/>
          </a:prstGeom>
          <a:solidFill>
            <a:srgbClr val="CD0746"/>
          </a:solidFill>
          <a:ln>
            <a:solidFill>
              <a:srgbClr val="CD0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</a:t>
            </a:r>
            <a:endParaRPr lang="fr-FR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2427734"/>
            <a:ext cx="5112568" cy="1152128"/>
            <a:chOff x="179512" y="2355726"/>
            <a:chExt cx="5112568" cy="1152128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3108959475"/>
                </p:ext>
              </p:extLst>
            </p:nvPr>
          </p:nvGraphicFramePr>
          <p:xfrm>
            <a:off x="179512" y="2355726"/>
            <a:ext cx="5112568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1" name="Ellipse 10"/>
            <p:cNvSpPr/>
            <p:nvPr/>
          </p:nvSpPr>
          <p:spPr>
            <a:xfrm>
              <a:off x="1979712" y="2463437"/>
              <a:ext cx="216024" cy="2880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9712" y="3103164"/>
              <a:ext cx="216024" cy="28803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B</a:t>
              </a:r>
              <a:endParaRPr lang="fr-FR" b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115616" y="3734267"/>
            <a:ext cx="5112568" cy="1152128"/>
            <a:chOff x="755576" y="3687573"/>
            <a:chExt cx="5112568" cy="1152128"/>
          </a:xfrm>
        </p:grpSpPr>
        <p:graphicFrame>
          <p:nvGraphicFramePr>
            <p:cNvPr id="8" name="Diagramme 7"/>
            <p:cNvGraphicFramePr/>
            <p:nvPr>
              <p:extLst>
                <p:ext uri="{D42A27DB-BD31-4B8C-83A1-F6EECF244321}">
                  <p14:modId xmlns:p14="http://schemas.microsoft.com/office/powerpoint/2010/main" val="1949883714"/>
                </p:ext>
              </p:extLst>
            </p:nvPr>
          </p:nvGraphicFramePr>
          <p:xfrm>
            <a:off x="755576" y="3687573"/>
            <a:ext cx="5112568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3" name="Ellipse 12"/>
            <p:cNvSpPr/>
            <p:nvPr/>
          </p:nvSpPr>
          <p:spPr>
            <a:xfrm>
              <a:off x="2555776" y="3787481"/>
              <a:ext cx="216024" cy="2880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2555776" y="4427208"/>
              <a:ext cx="216024" cy="28803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B</a:t>
              </a:r>
              <a:endParaRPr lang="fr-FR" b="1" dirty="0"/>
            </a:p>
          </p:txBody>
        </p:sp>
      </p:grpSp>
      <p:sp>
        <p:nvSpPr>
          <p:cNvPr id="4" name="Rectangle à coins arrondis 3"/>
          <p:cNvSpPr/>
          <p:nvPr/>
        </p:nvSpPr>
        <p:spPr>
          <a:xfrm>
            <a:off x="5580112" y="1424856"/>
            <a:ext cx="3240360" cy="3096344"/>
          </a:xfrm>
          <a:prstGeom prst="roundRect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chemeClr val="accent1"/>
                </a:solidFill>
              </a:rPr>
              <a:t>Compétences évaluées  :</a:t>
            </a:r>
          </a:p>
          <a:p>
            <a:pPr algn="ctr"/>
            <a:endParaRPr lang="fr-FR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b="1" kern="1200" spc="-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comprendre et analyser une situation </a:t>
            </a:r>
            <a:r>
              <a:rPr lang="fr-FR" b="1" kern="1200" spc="-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d’entreprise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b="1" kern="1200" spc="-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1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rédiger une réponse structurée à une problématique donnée en mobilisant les savoirs associés et le </a:t>
            </a:r>
            <a:r>
              <a:rPr lang="fr-FR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vocabulaire</a:t>
            </a:r>
            <a:endParaRPr lang="fr-FR" b="1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44" y="1176828"/>
            <a:ext cx="1115823" cy="11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02"/>
    </mc:Choice>
    <mc:Fallback xmlns="">
      <p:transition spd="slow" advTm="643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Personnalisé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B26B02"/>
      </a:folHlink>
    </a:clrScheme>
    <a:fontScheme name="Personnalisé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9516</TotalTime>
  <Words>1845</Words>
  <Application>Microsoft Office PowerPoint</Application>
  <DocSecurity>0</DocSecurity>
  <PresentationFormat>Affichage à l'écran (16:9)</PresentationFormat>
  <Paragraphs>322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Wingdings</vt:lpstr>
      <vt:lpstr>MINISTÈRIEL</vt:lpstr>
      <vt:lpstr>Présentation PowerPoint</vt:lpstr>
      <vt:lpstr>Présentation PowerPoint</vt:lpstr>
      <vt:lpstr>Analyse des 3 sujets « ZÉRO » </vt:lpstr>
      <vt:lpstr>Les caractéristiques de ces sujets</vt:lpstr>
      <vt:lpstr>Exemple du sujet 0 numéro 1</vt:lpstr>
      <vt:lpstr>1ère partie : questionnement reposant sur une situation contextualisée</vt:lpstr>
      <vt:lpstr>2ème partie : Réponse construite, argumentée à une question ECG</vt:lpstr>
      <vt:lpstr>2ème partie : Exemples d’écrits professionnels dans les sujets « ZÉRO »</vt:lpstr>
      <vt:lpstr>2ème partie : Exemples d’écrits professionnels dans les sujets « ZÉRO »</vt:lpstr>
      <vt:lpstr>2ème partie : Exemples d’écrits professionnels dans les sujets « ZÉRO »</vt:lpstr>
      <vt:lpstr>Fiche outil ou aide-mémoire pour la 2ème partie du sujet 0-1</vt:lpstr>
      <vt:lpstr>Fiche outil ou aide-mémoire pour la 2ème partie du sujet 0-2</vt:lpstr>
      <vt:lpstr>Fiche outil ou aide-mémoire pour la 2ème partie du sujet 0-3</vt:lpstr>
      <vt:lpstr>Présentation PowerPoint</vt:lpstr>
    </vt:vector>
  </TitlesOfParts>
  <Manager>Client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mmazoyer</cp:lastModifiedBy>
  <cp:revision>629</cp:revision>
  <dcterms:created xsi:type="dcterms:W3CDTF">2020-03-05T15:21:24Z</dcterms:created>
  <dcterms:modified xsi:type="dcterms:W3CDTF">2022-03-22T11:08:26Z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