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05A5A-DBC6-4690-B05A-E0C3C84B37C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D7B13-861B-42C6-870F-DBB23BA6B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67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925BF-5C32-49EF-8EF4-AA2735E4C5E5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4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8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00B0-6A16-4B96-B013-E70FE38A47C3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4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4244-5BDC-41AA-B90B-066687DC6A39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5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FE8C-7086-4F6D-9E7E-E67C46FA3C9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9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308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9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2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1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8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4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42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636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ac-lyon.fr/enseigne/sbs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97445" y="-24045"/>
            <a:ext cx="8353425" cy="1056216"/>
          </a:xfrm>
        </p:spPr>
        <p:txBody>
          <a:bodyPr>
            <a:normAutofit fontScale="90000"/>
          </a:bodyPr>
          <a:lstStyle/>
          <a:p>
            <a:pPr marL="182880" algn="ctr" eaLnBrk="1" fontAlgn="auto" hangingPunct="1">
              <a:spcAft>
                <a:spcPts val="0"/>
              </a:spcAft>
              <a:buClr>
                <a:srgbClr val="800000"/>
              </a:buClr>
              <a:defRPr/>
            </a:pP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Site 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Sciences biologiques et</a:t>
            </a:r>
            <a:b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Sciences sociales appliquées</a:t>
            </a:r>
            <a:endParaRPr lang="fr-FR" sz="1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7380312" y="4653136"/>
            <a:ext cx="1368152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5776" y="1322711"/>
            <a:ext cx="4636765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>
            <a:hlinkClick r:id="rId4"/>
          </p:cNvPr>
          <p:cNvSpPr/>
          <p:nvPr/>
        </p:nvSpPr>
        <p:spPr>
          <a:xfrm>
            <a:off x="1271174" y="5807133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  <a:hlinkClick r:id="rId4"/>
              </a:rPr>
              <a:t>http://www2.ac-lyon.fr/enseigne/sbssa/</a:t>
            </a:r>
            <a:endParaRPr lang="fr-F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1_Thème Office</vt:lpstr>
      <vt:lpstr> Site Sciences biologiques et Sciences sociales appliquées</vt:lpstr>
    </vt:vector>
  </TitlesOfParts>
  <Company>Francodeport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Site Sciences biologiques et Sciences sociales appliquées</dc:title>
  <dc:creator>Christiane RIBAT</dc:creator>
  <cp:lastModifiedBy>RIBAT Christiane</cp:lastModifiedBy>
  <cp:revision>2</cp:revision>
  <dcterms:created xsi:type="dcterms:W3CDTF">2016-04-06T21:11:10Z</dcterms:created>
  <dcterms:modified xsi:type="dcterms:W3CDTF">2016-04-07T13:39:42Z</dcterms:modified>
</cp:coreProperties>
</file>