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4" r:id="rId3"/>
    <p:sldId id="265" r:id="rId4"/>
    <p:sldId id="266" r:id="rId5"/>
    <p:sldId id="275" r:id="rId6"/>
    <p:sldId id="276" r:id="rId7"/>
    <p:sldId id="277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C2E81-352F-4C24-90C9-C2BB03F215A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CE8FB3-5D7E-4D95-9D1C-59E562795C2E}">
      <dgm:prSet phldrT="[Texte]"/>
      <dgm:spPr/>
      <dgm:t>
        <a:bodyPr/>
        <a:lstStyle/>
        <a:p>
          <a:r>
            <a:rPr lang="fr-FR" b="1" dirty="0" smtClean="0">
              <a:solidFill>
                <a:schemeClr val="tx1">
                  <a:lumMod val="90000"/>
                  <a:lumOff val="10000"/>
                </a:schemeClr>
              </a:solidFill>
            </a:rPr>
            <a:t>Semaine d’intégration </a:t>
          </a:r>
          <a:endParaRPr lang="fr-FR" b="1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DABD07DB-ED26-4449-BE24-7C8E1E5304EB}" type="parTrans" cxnId="{E2B6D53D-C762-4055-9A00-342D1E3380F8}">
      <dgm:prSet/>
      <dgm:spPr/>
      <dgm:t>
        <a:bodyPr/>
        <a:lstStyle/>
        <a:p>
          <a:endParaRPr lang="fr-FR"/>
        </a:p>
      </dgm:t>
    </dgm:pt>
    <dgm:pt modelId="{2C9662C1-3014-4ADE-AA72-999B6D723A3C}" type="sibTrans" cxnId="{E2B6D53D-C762-4055-9A00-342D1E3380F8}">
      <dgm:prSet/>
      <dgm:spPr/>
      <dgm:t>
        <a:bodyPr/>
        <a:lstStyle/>
        <a:p>
          <a:endParaRPr lang="fr-FR"/>
        </a:p>
      </dgm:t>
    </dgm:pt>
    <dgm:pt modelId="{BC32C561-A25F-4656-86A7-76FED0E553A6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600" b="1" dirty="0" smtClean="0"/>
            <a:t>Création CV et Lettre Motivation élèves </a:t>
          </a:r>
          <a:endParaRPr lang="fr-FR" sz="1600" b="1" dirty="0"/>
        </a:p>
      </dgm:t>
    </dgm:pt>
    <dgm:pt modelId="{EE216C6F-4CB3-4F49-8484-A931FFA61441}" type="parTrans" cxnId="{794B60DD-9B62-4633-9EBE-5FBCD3C2D4B3}">
      <dgm:prSet/>
      <dgm:spPr/>
      <dgm:t>
        <a:bodyPr/>
        <a:lstStyle/>
        <a:p>
          <a:endParaRPr lang="fr-FR"/>
        </a:p>
      </dgm:t>
    </dgm:pt>
    <dgm:pt modelId="{EFBAE78C-A4D5-456C-8E83-997373F1DB3E}" type="sibTrans" cxnId="{794B60DD-9B62-4633-9EBE-5FBCD3C2D4B3}">
      <dgm:prSet/>
      <dgm:spPr/>
      <dgm:t>
        <a:bodyPr/>
        <a:lstStyle/>
        <a:p>
          <a:endParaRPr lang="fr-FR"/>
        </a:p>
      </dgm:t>
    </dgm:pt>
    <dgm:pt modelId="{AD019BA4-3FAB-4961-BD3D-1E197173B4FA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600" b="1" dirty="0" smtClean="0"/>
            <a:t>Découverte des  trois  baccalauréats  et des  métiers :</a:t>
          </a:r>
        </a:p>
        <a:p>
          <a:r>
            <a:rPr lang="fr-FR" sz="1600" b="1" dirty="0" smtClean="0"/>
            <a:t>-Tutorat élèves </a:t>
          </a:r>
        </a:p>
        <a:p>
          <a:r>
            <a:rPr lang="fr-FR" sz="1600" b="1" dirty="0" smtClean="0"/>
            <a:t>-Intervention  professionnels </a:t>
          </a:r>
        </a:p>
        <a:p>
          <a:r>
            <a:rPr lang="fr-FR" sz="1600" b="1" dirty="0" smtClean="0"/>
            <a:t>-Visites entreprises </a:t>
          </a:r>
          <a:endParaRPr lang="fr-FR" sz="1600" b="1" dirty="0"/>
        </a:p>
      </dgm:t>
    </dgm:pt>
    <dgm:pt modelId="{169303E1-8F60-48C9-ABE4-7D3E7308E3F5}" type="parTrans" cxnId="{AA7ECF31-55EA-4672-A03E-3724AF9F91DA}">
      <dgm:prSet/>
      <dgm:spPr/>
      <dgm:t>
        <a:bodyPr/>
        <a:lstStyle/>
        <a:p>
          <a:endParaRPr lang="fr-FR"/>
        </a:p>
      </dgm:t>
    </dgm:pt>
    <dgm:pt modelId="{51DE2DFB-DC15-4CAE-B70C-EE88041FC089}" type="sibTrans" cxnId="{AA7ECF31-55EA-4672-A03E-3724AF9F91DA}">
      <dgm:prSet/>
      <dgm:spPr/>
      <dgm:t>
        <a:bodyPr/>
        <a:lstStyle/>
        <a:p>
          <a:endParaRPr lang="fr-FR"/>
        </a:p>
      </dgm:t>
    </dgm:pt>
    <dgm:pt modelId="{ED9B747A-5AC6-419F-BB64-FC6114096413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600" b="1" dirty="0" smtClean="0"/>
            <a:t>Présentation du livret  de PFMP :</a:t>
          </a:r>
        </a:p>
        <a:p>
          <a:r>
            <a:rPr lang="fr-FR" sz="1100" b="1" dirty="0" smtClean="0"/>
            <a:t>-OBECTIF : Aide recherche PFMP  </a:t>
          </a:r>
        </a:p>
        <a:p>
          <a:r>
            <a:rPr lang="fr-FR" sz="1100" b="1" dirty="0" smtClean="0"/>
            <a:t>- Contenu: CV ,LM ,Conventions,</a:t>
          </a:r>
        </a:p>
        <a:p>
          <a:r>
            <a:rPr lang="fr-FR" sz="1100" b="1" dirty="0" smtClean="0"/>
            <a:t>Fiches activités , ressenti élèves,</a:t>
          </a:r>
        </a:p>
        <a:p>
          <a:r>
            <a:rPr lang="fr-FR" sz="1100" b="1" dirty="0" smtClean="0"/>
            <a:t>Grille évaluation PFMP + échanges tuteurs </a:t>
          </a:r>
        </a:p>
        <a:p>
          <a:r>
            <a:rPr lang="fr-FR" sz="1100" b="1" dirty="0" smtClean="0"/>
            <a:t> </a:t>
          </a:r>
          <a:endParaRPr lang="fr-FR" sz="1100" b="1" dirty="0"/>
        </a:p>
      </dgm:t>
    </dgm:pt>
    <dgm:pt modelId="{85E716CC-9302-4E4B-A322-68410670AC38}" type="parTrans" cxnId="{AA7CB401-333F-4254-9D0F-EFC1BEBD98DE}">
      <dgm:prSet/>
      <dgm:spPr/>
      <dgm:t>
        <a:bodyPr/>
        <a:lstStyle/>
        <a:p>
          <a:endParaRPr lang="fr-FR"/>
        </a:p>
      </dgm:t>
    </dgm:pt>
    <dgm:pt modelId="{1D316084-29C6-4C0C-B65F-72597A9DE2C3}" type="sibTrans" cxnId="{AA7CB401-333F-4254-9D0F-EFC1BEBD98DE}">
      <dgm:prSet/>
      <dgm:spPr/>
      <dgm:t>
        <a:bodyPr/>
        <a:lstStyle/>
        <a:p>
          <a:endParaRPr lang="fr-FR"/>
        </a:p>
      </dgm:t>
    </dgm:pt>
    <dgm:pt modelId="{D5651EBC-AADB-4839-B830-DC88EE93DAF0}">
      <dgm:prSet phldrT="[Texte]" custT="1"/>
      <dgm:spPr/>
      <dgm:t>
        <a:bodyPr/>
        <a:lstStyle/>
        <a:p>
          <a:r>
            <a:rPr lang="fr-FR" sz="1600" b="1" dirty="0" smtClean="0"/>
            <a:t>Présentation du livret de positionnement :</a:t>
          </a:r>
        </a:p>
        <a:p>
          <a:r>
            <a:rPr lang="fr-FR" sz="1400" b="1" dirty="0" smtClean="0"/>
            <a:t>Objectif: Se connaitre et mettre en avant ses qualités , ses centres d’intérêts et ses </a:t>
          </a:r>
          <a:r>
            <a:rPr lang="fr-FR" sz="1400" b="1" smtClean="0"/>
            <a:t>aptitudes </a:t>
          </a:r>
          <a:endParaRPr lang="fr-FR" sz="1400" b="1" dirty="0" smtClean="0"/>
        </a:p>
        <a:p>
          <a:endParaRPr lang="fr-FR" sz="1400" b="1" dirty="0"/>
        </a:p>
      </dgm:t>
    </dgm:pt>
    <dgm:pt modelId="{D9B46CA3-8F40-4E5A-9CB4-49343274A39F}" type="parTrans" cxnId="{0B265A7D-552B-4D7A-A04F-AB2BE872C4F8}">
      <dgm:prSet/>
      <dgm:spPr/>
      <dgm:t>
        <a:bodyPr/>
        <a:lstStyle/>
        <a:p>
          <a:endParaRPr lang="fr-FR"/>
        </a:p>
      </dgm:t>
    </dgm:pt>
    <dgm:pt modelId="{3EFFD6CE-EA6A-4EBD-9E74-0407922579C0}" type="sibTrans" cxnId="{0B265A7D-552B-4D7A-A04F-AB2BE872C4F8}">
      <dgm:prSet/>
      <dgm:spPr/>
      <dgm:t>
        <a:bodyPr/>
        <a:lstStyle/>
        <a:p>
          <a:endParaRPr lang="fr-FR"/>
        </a:p>
      </dgm:t>
    </dgm:pt>
    <dgm:pt modelId="{FB40C195-B113-43EA-ADF4-78531F5A26A6}" type="pres">
      <dgm:prSet presAssocID="{B4AC2E81-352F-4C24-90C9-C2BB03F215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78AE0D-D196-46C0-85DA-63411C30A27F}" type="pres">
      <dgm:prSet presAssocID="{7ACE8FB3-5D7E-4D95-9D1C-59E562795C2E}" presName="centerShape" presStyleLbl="node0" presStyleIdx="0" presStyleCnt="1" custScaleX="146399" custScaleY="104591"/>
      <dgm:spPr/>
      <dgm:t>
        <a:bodyPr/>
        <a:lstStyle/>
        <a:p>
          <a:endParaRPr lang="fr-FR"/>
        </a:p>
      </dgm:t>
    </dgm:pt>
    <dgm:pt modelId="{FEBED4F8-DF0A-4EEE-9758-A27040166022}" type="pres">
      <dgm:prSet presAssocID="{EE216C6F-4CB3-4F49-8484-A931FFA61441}" presName="parTrans" presStyleLbl="sibTrans2D1" presStyleIdx="0" presStyleCnt="4"/>
      <dgm:spPr/>
      <dgm:t>
        <a:bodyPr/>
        <a:lstStyle/>
        <a:p>
          <a:endParaRPr lang="fr-FR"/>
        </a:p>
      </dgm:t>
    </dgm:pt>
    <dgm:pt modelId="{1FA95E7A-4006-41F9-BC71-86C69EB3E393}" type="pres">
      <dgm:prSet presAssocID="{EE216C6F-4CB3-4F49-8484-A931FFA61441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59746E1A-7AFD-4AAD-8FA7-FD02ED5E29B9}" type="pres">
      <dgm:prSet presAssocID="{BC32C561-A25F-4656-86A7-76FED0E553A6}" presName="node" presStyleLbl="node1" presStyleIdx="0" presStyleCnt="4" custScaleX="128445" custScaleY="96599" custRadScaleRad="98836" custRadScaleInc="-1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A4B0DB-2E71-4D2C-B597-B9B43B202AED}" type="pres">
      <dgm:prSet presAssocID="{169303E1-8F60-48C9-ABE4-7D3E7308E3F5}" presName="parTrans" presStyleLbl="sibTrans2D1" presStyleIdx="1" presStyleCnt="4"/>
      <dgm:spPr/>
      <dgm:t>
        <a:bodyPr/>
        <a:lstStyle/>
        <a:p>
          <a:endParaRPr lang="fr-FR"/>
        </a:p>
      </dgm:t>
    </dgm:pt>
    <dgm:pt modelId="{AC839D2D-9171-40B9-B8F7-CDA3D19D1F6B}" type="pres">
      <dgm:prSet presAssocID="{169303E1-8F60-48C9-ABE4-7D3E7308E3F5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3C27FC50-711C-4246-BBB6-BF8AC7429D53}" type="pres">
      <dgm:prSet presAssocID="{AD019BA4-3FAB-4961-BD3D-1E197173B4FA}" presName="node" presStyleLbl="node1" presStyleIdx="1" presStyleCnt="4" custScaleX="169910" custScaleY="166807" custRadScaleRad="175377" custRadScaleInc="14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BACE30-D155-4D36-AA51-5DDC9CA919A9}" type="pres">
      <dgm:prSet presAssocID="{85E716CC-9302-4E4B-A322-68410670AC38}" presName="parTrans" presStyleLbl="sibTrans2D1" presStyleIdx="2" presStyleCnt="4"/>
      <dgm:spPr/>
      <dgm:t>
        <a:bodyPr/>
        <a:lstStyle/>
        <a:p>
          <a:endParaRPr lang="fr-FR"/>
        </a:p>
      </dgm:t>
    </dgm:pt>
    <dgm:pt modelId="{A404B8C1-6A3F-44F0-A92B-6F07DB329801}" type="pres">
      <dgm:prSet presAssocID="{85E716CC-9302-4E4B-A322-68410670AC38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A56F4D27-EE86-46CE-81C9-FC91FA7C0877}" type="pres">
      <dgm:prSet presAssocID="{ED9B747A-5AC6-419F-BB64-FC6114096413}" presName="node" presStyleLbl="node1" presStyleIdx="2" presStyleCnt="4" custScaleX="258922" custScaleY="132835" custRadScaleRad="108024" custRadScaleInc="-4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298CE-5B50-4367-B1F8-EADD9D7D24E2}" type="pres">
      <dgm:prSet presAssocID="{D9B46CA3-8F40-4E5A-9CB4-49343274A39F}" presName="parTrans" presStyleLbl="sibTrans2D1" presStyleIdx="3" presStyleCnt="4"/>
      <dgm:spPr/>
      <dgm:t>
        <a:bodyPr/>
        <a:lstStyle/>
        <a:p>
          <a:endParaRPr lang="fr-FR"/>
        </a:p>
      </dgm:t>
    </dgm:pt>
    <dgm:pt modelId="{9DD8CE1D-F407-4109-91E0-95BBA5561CBF}" type="pres">
      <dgm:prSet presAssocID="{D9B46CA3-8F40-4E5A-9CB4-49343274A39F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AE997115-D518-4071-A8AF-54B6F3D87A20}" type="pres">
      <dgm:prSet presAssocID="{D5651EBC-AADB-4839-B830-DC88EE93DAF0}" presName="node" presStyleLbl="node1" presStyleIdx="3" presStyleCnt="4" custScaleX="172475" custScaleY="166808" custRadScaleRad="180963" custRadScaleInc="-1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C5F3BD-2471-4A48-B5BC-613717509F61}" type="presOf" srcId="{D9B46CA3-8F40-4E5A-9CB4-49343274A39F}" destId="{9DD8CE1D-F407-4109-91E0-95BBA5561CBF}" srcOrd="1" destOrd="0" presId="urn:microsoft.com/office/officeart/2005/8/layout/radial5"/>
    <dgm:cxn modelId="{794B60DD-9B62-4633-9EBE-5FBCD3C2D4B3}" srcId="{7ACE8FB3-5D7E-4D95-9D1C-59E562795C2E}" destId="{BC32C561-A25F-4656-86A7-76FED0E553A6}" srcOrd="0" destOrd="0" parTransId="{EE216C6F-4CB3-4F49-8484-A931FFA61441}" sibTransId="{EFBAE78C-A4D5-456C-8E83-997373F1DB3E}"/>
    <dgm:cxn modelId="{79D24814-E4C1-4940-A6A1-C1F11CBCE259}" type="presOf" srcId="{85E716CC-9302-4E4B-A322-68410670AC38}" destId="{8DBACE30-D155-4D36-AA51-5DDC9CA919A9}" srcOrd="0" destOrd="0" presId="urn:microsoft.com/office/officeart/2005/8/layout/radial5"/>
    <dgm:cxn modelId="{0B265A7D-552B-4D7A-A04F-AB2BE872C4F8}" srcId="{7ACE8FB3-5D7E-4D95-9D1C-59E562795C2E}" destId="{D5651EBC-AADB-4839-B830-DC88EE93DAF0}" srcOrd="3" destOrd="0" parTransId="{D9B46CA3-8F40-4E5A-9CB4-49343274A39F}" sibTransId="{3EFFD6CE-EA6A-4EBD-9E74-0407922579C0}"/>
    <dgm:cxn modelId="{3CB4AA43-59CD-4D69-9FA0-F2A6C827D46A}" type="presOf" srcId="{D9B46CA3-8F40-4E5A-9CB4-49343274A39F}" destId="{534298CE-5B50-4367-B1F8-EADD9D7D24E2}" srcOrd="0" destOrd="0" presId="urn:microsoft.com/office/officeart/2005/8/layout/radial5"/>
    <dgm:cxn modelId="{0AE88D04-F0B0-4102-85D5-8E6F906EB4C4}" type="presOf" srcId="{AD019BA4-3FAB-4961-BD3D-1E197173B4FA}" destId="{3C27FC50-711C-4246-BBB6-BF8AC7429D53}" srcOrd="0" destOrd="0" presId="urn:microsoft.com/office/officeart/2005/8/layout/radial5"/>
    <dgm:cxn modelId="{0B6F333F-9D0E-44D4-BAA6-F20F9DDEB821}" type="presOf" srcId="{EE216C6F-4CB3-4F49-8484-A931FFA61441}" destId="{1FA95E7A-4006-41F9-BC71-86C69EB3E393}" srcOrd="1" destOrd="0" presId="urn:microsoft.com/office/officeart/2005/8/layout/radial5"/>
    <dgm:cxn modelId="{E2B6D53D-C762-4055-9A00-342D1E3380F8}" srcId="{B4AC2E81-352F-4C24-90C9-C2BB03F215A6}" destId="{7ACE8FB3-5D7E-4D95-9D1C-59E562795C2E}" srcOrd="0" destOrd="0" parTransId="{DABD07DB-ED26-4449-BE24-7C8E1E5304EB}" sibTransId="{2C9662C1-3014-4ADE-AA72-999B6D723A3C}"/>
    <dgm:cxn modelId="{9D6E4D59-845D-4D80-9135-17FF9F56FB57}" type="presOf" srcId="{D5651EBC-AADB-4839-B830-DC88EE93DAF0}" destId="{AE997115-D518-4071-A8AF-54B6F3D87A20}" srcOrd="0" destOrd="0" presId="urn:microsoft.com/office/officeart/2005/8/layout/radial5"/>
    <dgm:cxn modelId="{AA7CB401-333F-4254-9D0F-EFC1BEBD98DE}" srcId="{7ACE8FB3-5D7E-4D95-9D1C-59E562795C2E}" destId="{ED9B747A-5AC6-419F-BB64-FC6114096413}" srcOrd="2" destOrd="0" parTransId="{85E716CC-9302-4E4B-A322-68410670AC38}" sibTransId="{1D316084-29C6-4C0C-B65F-72597A9DE2C3}"/>
    <dgm:cxn modelId="{13C88BAA-F1E1-4AF6-A47A-12C9CF6AC5FD}" type="presOf" srcId="{7ACE8FB3-5D7E-4D95-9D1C-59E562795C2E}" destId="{A878AE0D-D196-46C0-85DA-63411C30A27F}" srcOrd="0" destOrd="0" presId="urn:microsoft.com/office/officeart/2005/8/layout/radial5"/>
    <dgm:cxn modelId="{75B24BB8-01E1-406F-8DD9-F0EB7A7DDE10}" type="presOf" srcId="{ED9B747A-5AC6-419F-BB64-FC6114096413}" destId="{A56F4D27-EE86-46CE-81C9-FC91FA7C0877}" srcOrd="0" destOrd="0" presId="urn:microsoft.com/office/officeart/2005/8/layout/radial5"/>
    <dgm:cxn modelId="{C09575D2-8D22-4FD6-BD24-1671980C5B8E}" type="presOf" srcId="{85E716CC-9302-4E4B-A322-68410670AC38}" destId="{A404B8C1-6A3F-44F0-A92B-6F07DB329801}" srcOrd="1" destOrd="0" presId="urn:microsoft.com/office/officeart/2005/8/layout/radial5"/>
    <dgm:cxn modelId="{AA7ECF31-55EA-4672-A03E-3724AF9F91DA}" srcId="{7ACE8FB3-5D7E-4D95-9D1C-59E562795C2E}" destId="{AD019BA4-3FAB-4961-BD3D-1E197173B4FA}" srcOrd="1" destOrd="0" parTransId="{169303E1-8F60-48C9-ABE4-7D3E7308E3F5}" sibTransId="{51DE2DFB-DC15-4CAE-B70C-EE88041FC089}"/>
    <dgm:cxn modelId="{088503A8-108B-4213-911D-323CFABD529F}" type="presOf" srcId="{BC32C561-A25F-4656-86A7-76FED0E553A6}" destId="{59746E1A-7AFD-4AAD-8FA7-FD02ED5E29B9}" srcOrd="0" destOrd="0" presId="urn:microsoft.com/office/officeart/2005/8/layout/radial5"/>
    <dgm:cxn modelId="{0A643B80-6E41-4CDF-B7CE-E882A73D0FAE}" type="presOf" srcId="{169303E1-8F60-48C9-ABE4-7D3E7308E3F5}" destId="{AC839D2D-9171-40B9-B8F7-CDA3D19D1F6B}" srcOrd="1" destOrd="0" presId="urn:microsoft.com/office/officeart/2005/8/layout/radial5"/>
    <dgm:cxn modelId="{B68B54C6-0CF2-4EE7-917E-A854A1BBB46E}" type="presOf" srcId="{B4AC2E81-352F-4C24-90C9-C2BB03F215A6}" destId="{FB40C195-B113-43EA-ADF4-78531F5A26A6}" srcOrd="0" destOrd="0" presId="urn:microsoft.com/office/officeart/2005/8/layout/radial5"/>
    <dgm:cxn modelId="{9D11324E-8B9A-40A6-910D-08455B58FA35}" type="presOf" srcId="{169303E1-8F60-48C9-ABE4-7D3E7308E3F5}" destId="{EAA4B0DB-2E71-4D2C-B597-B9B43B202AED}" srcOrd="0" destOrd="0" presId="urn:microsoft.com/office/officeart/2005/8/layout/radial5"/>
    <dgm:cxn modelId="{9A1ED69F-1603-46CF-BD64-74595079F75B}" type="presOf" srcId="{EE216C6F-4CB3-4F49-8484-A931FFA61441}" destId="{FEBED4F8-DF0A-4EEE-9758-A27040166022}" srcOrd="0" destOrd="0" presId="urn:microsoft.com/office/officeart/2005/8/layout/radial5"/>
    <dgm:cxn modelId="{D57417D4-E21C-453E-9388-87F8AD589E8C}" type="presParOf" srcId="{FB40C195-B113-43EA-ADF4-78531F5A26A6}" destId="{A878AE0D-D196-46C0-85DA-63411C30A27F}" srcOrd="0" destOrd="0" presId="urn:microsoft.com/office/officeart/2005/8/layout/radial5"/>
    <dgm:cxn modelId="{EAAC32F5-DF72-45E3-86BC-3D5990C24C22}" type="presParOf" srcId="{FB40C195-B113-43EA-ADF4-78531F5A26A6}" destId="{FEBED4F8-DF0A-4EEE-9758-A27040166022}" srcOrd="1" destOrd="0" presId="urn:microsoft.com/office/officeart/2005/8/layout/radial5"/>
    <dgm:cxn modelId="{184FA19E-BBFB-42F6-85FD-16A03666D1FA}" type="presParOf" srcId="{FEBED4F8-DF0A-4EEE-9758-A27040166022}" destId="{1FA95E7A-4006-41F9-BC71-86C69EB3E393}" srcOrd="0" destOrd="0" presId="urn:microsoft.com/office/officeart/2005/8/layout/radial5"/>
    <dgm:cxn modelId="{CE25F3F1-FE79-45E5-8033-971AFAAC5257}" type="presParOf" srcId="{FB40C195-B113-43EA-ADF4-78531F5A26A6}" destId="{59746E1A-7AFD-4AAD-8FA7-FD02ED5E29B9}" srcOrd="2" destOrd="0" presId="urn:microsoft.com/office/officeart/2005/8/layout/radial5"/>
    <dgm:cxn modelId="{1FDA98A0-0F19-4C06-99B6-B0019A979075}" type="presParOf" srcId="{FB40C195-B113-43EA-ADF4-78531F5A26A6}" destId="{EAA4B0DB-2E71-4D2C-B597-B9B43B202AED}" srcOrd="3" destOrd="0" presId="urn:microsoft.com/office/officeart/2005/8/layout/radial5"/>
    <dgm:cxn modelId="{78AE6ACD-2BDA-4DBB-BD51-63808150199C}" type="presParOf" srcId="{EAA4B0DB-2E71-4D2C-B597-B9B43B202AED}" destId="{AC839D2D-9171-40B9-B8F7-CDA3D19D1F6B}" srcOrd="0" destOrd="0" presId="urn:microsoft.com/office/officeart/2005/8/layout/radial5"/>
    <dgm:cxn modelId="{71521AC8-495B-4358-AEA6-88B792E6407D}" type="presParOf" srcId="{FB40C195-B113-43EA-ADF4-78531F5A26A6}" destId="{3C27FC50-711C-4246-BBB6-BF8AC7429D53}" srcOrd="4" destOrd="0" presId="urn:microsoft.com/office/officeart/2005/8/layout/radial5"/>
    <dgm:cxn modelId="{ED6E3989-3ED6-4CED-AD71-358FBA758A04}" type="presParOf" srcId="{FB40C195-B113-43EA-ADF4-78531F5A26A6}" destId="{8DBACE30-D155-4D36-AA51-5DDC9CA919A9}" srcOrd="5" destOrd="0" presId="urn:microsoft.com/office/officeart/2005/8/layout/radial5"/>
    <dgm:cxn modelId="{8DC09922-3BFD-46F3-B3D6-A36135D8E28E}" type="presParOf" srcId="{8DBACE30-D155-4D36-AA51-5DDC9CA919A9}" destId="{A404B8C1-6A3F-44F0-A92B-6F07DB329801}" srcOrd="0" destOrd="0" presId="urn:microsoft.com/office/officeart/2005/8/layout/radial5"/>
    <dgm:cxn modelId="{6C3673FC-16DC-4CEE-A0CC-119B55EF8ACA}" type="presParOf" srcId="{FB40C195-B113-43EA-ADF4-78531F5A26A6}" destId="{A56F4D27-EE86-46CE-81C9-FC91FA7C0877}" srcOrd="6" destOrd="0" presId="urn:microsoft.com/office/officeart/2005/8/layout/radial5"/>
    <dgm:cxn modelId="{6EB95051-799F-4290-99DB-4953425C7124}" type="presParOf" srcId="{FB40C195-B113-43EA-ADF4-78531F5A26A6}" destId="{534298CE-5B50-4367-B1F8-EADD9D7D24E2}" srcOrd="7" destOrd="0" presId="urn:microsoft.com/office/officeart/2005/8/layout/radial5"/>
    <dgm:cxn modelId="{AB83D5DC-9EC2-483B-973D-99520ABD8833}" type="presParOf" srcId="{534298CE-5B50-4367-B1F8-EADD9D7D24E2}" destId="{9DD8CE1D-F407-4109-91E0-95BBA5561CBF}" srcOrd="0" destOrd="0" presId="urn:microsoft.com/office/officeart/2005/8/layout/radial5"/>
    <dgm:cxn modelId="{4DF52997-0064-484F-A74A-465B042BAA37}" type="presParOf" srcId="{FB40C195-B113-43EA-ADF4-78531F5A26A6}" destId="{AE997115-D518-4071-A8AF-54B6F3D87A2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CCCB5-BD87-4503-8881-10DF59DE6A7C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</dgm:pt>
    <dgm:pt modelId="{E479234E-07F3-453A-9732-86B61EBF362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Entretien de positionnement </a:t>
          </a:r>
          <a:endParaRPr lang="fr-FR" dirty="0"/>
        </a:p>
      </dgm:t>
    </dgm:pt>
    <dgm:pt modelId="{0E23E3F0-A1DC-4FDF-AC7C-AF8C46B3B0A7}" type="parTrans" cxnId="{2569E23D-2176-4ACA-90DE-1AA139F47379}">
      <dgm:prSet/>
      <dgm:spPr/>
      <dgm:t>
        <a:bodyPr/>
        <a:lstStyle/>
        <a:p>
          <a:endParaRPr lang="fr-FR"/>
        </a:p>
      </dgm:t>
    </dgm:pt>
    <dgm:pt modelId="{C533E881-F981-4B79-A9C0-FD182E031D0C}" type="sibTrans" cxnId="{2569E23D-2176-4ACA-90DE-1AA139F47379}">
      <dgm:prSet/>
      <dgm:spPr/>
      <dgm:t>
        <a:bodyPr/>
        <a:lstStyle/>
        <a:p>
          <a:endParaRPr lang="fr-FR"/>
        </a:p>
      </dgm:t>
    </dgm:pt>
    <dgm:pt modelId="{36A0D961-3D64-4C26-9523-62B2E9C13920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Trois /an </a:t>
          </a:r>
        </a:p>
        <a:p>
          <a:r>
            <a:rPr lang="fr-FR" dirty="0" smtClean="0"/>
            <a:t>Septembre janvier et mai </a:t>
          </a:r>
          <a:endParaRPr lang="fr-FR" dirty="0"/>
        </a:p>
      </dgm:t>
    </dgm:pt>
    <dgm:pt modelId="{3C571E95-6454-40C4-A103-65020AD52C97}" type="parTrans" cxnId="{DC338C8B-3A23-4661-856C-9E95DBB97AFE}">
      <dgm:prSet/>
      <dgm:spPr/>
      <dgm:t>
        <a:bodyPr/>
        <a:lstStyle/>
        <a:p>
          <a:endParaRPr lang="fr-FR"/>
        </a:p>
      </dgm:t>
    </dgm:pt>
    <dgm:pt modelId="{23116F9E-EBB8-4841-B36F-E045E1A9AEC5}" type="sibTrans" cxnId="{DC338C8B-3A23-4661-856C-9E95DBB97AFE}">
      <dgm:prSet/>
      <dgm:spPr/>
      <dgm:t>
        <a:bodyPr/>
        <a:lstStyle/>
        <a:p>
          <a:endParaRPr lang="fr-FR"/>
        </a:p>
      </dgm:t>
    </dgm:pt>
    <dgm:pt modelId="{E15FD640-14AB-41BF-B98B-F654C1070375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/>
            <a:t>Situation </a:t>
          </a:r>
        </a:p>
        <a:p>
          <a:r>
            <a:rPr lang="fr-FR" dirty="0" smtClean="0"/>
            <a:t>Positionnement </a:t>
          </a:r>
        </a:p>
        <a:p>
          <a:r>
            <a:rPr lang="fr-FR" dirty="0" smtClean="0"/>
            <a:t>Finalisation </a:t>
          </a:r>
          <a:endParaRPr lang="fr-FR" dirty="0"/>
        </a:p>
      </dgm:t>
    </dgm:pt>
    <dgm:pt modelId="{DB5A1B4A-BE59-412C-ADDF-A91DEB3D6D15}" type="parTrans" cxnId="{02936FF1-135A-4470-8401-B8C97D233FA6}">
      <dgm:prSet/>
      <dgm:spPr/>
      <dgm:t>
        <a:bodyPr/>
        <a:lstStyle/>
        <a:p>
          <a:endParaRPr lang="fr-FR"/>
        </a:p>
      </dgm:t>
    </dgm:pt>
    <dgm:pt modelId="{0361DD6C-03FB-40D3-9C54-695891E78239}" type="sibTrans" cxnId="{02936FF1-135A-4470-8401-B8C97D233FA6}">
      <dgm:prSet/>
      <dgm:spPr/>
      <dgm:t>
        <a:bodyPr/>
        <a:lstStyle/>
        <a:p>
          <a:endParaRPr lang="fr-FR"/>
        </a:p>
      </dgm:t>
    </dgm:pt>
    <dgm:pt modelId="{800799F4-06F4-402D-A42D-36BF48A51CF3}" type="pres">
      <dgm:prSet presAssocID="{E24CCCB5-BD87-4503-8881-10DF59DE6A7C}" presName="Name0" presStyleCnt="0">
        <dgm:presLayoutVars>
          <dgm:dir/>
          <dgm:resizeHandles val="exact"/>
        </dgm:presLayoutVars>
      </dgm:prSet>
      <dgm:spPr/>
    </dgm:pt>
    <dgm:pt modelId="{9CDD0E08-F020-4D98-B4C2-1D395ECB6E0B}" type="pres">
      <dgm:prSet presAssocID="{E479234E-07F3-453A-9732-86B61EBF3627}" presName="parTxOnly" presStyleLbl="node1" presStyleIdx="0" presStyleCnt="3" custLinFactY="-57489" custLinFactNeighborX="-1089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2FB293-3E3D-4BB1-A871-0917C4372E2F}" type="pres">
      <dgm:prSet presAssocID="{C533E881-F981-4B79-A9C0-FD182E031D0C}" presName="parSpace" presStyleCnt="0"/>
      <dgm:spPr/>
    </dgm:pt>
    <dgm:pt modelId="{8B0BDBA7-BBAA-43A6-8605-D3447C3155F5}" type="pres">
      <dgm:prSet presAssocID="{36A0D961-3D64-4C26-9523-62B2E9C13920}" presName="parTxOnly" presStyleLbl="node1" presStyleIdx="1" presStyleCnt="3" custLinFactY="-57489" custLinFactNeighborX="-112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D0184-9DF3-4756-9F46-74DA1F55AB2D}" type="pres">
      <dgm:prSet presAssocID="{23116F9E-EBB8-4841-B36F-E045E1A9AEC5}" presName="parSpace" presStyleCnt="0"/>
      <dgm:spPr/>
    </dgm:pt>
    <dgm:pt modelId="{CDB79E9A-B427-492C-928B-60046395E648}" type="pres">
      <dgm:prSet presAssocID="{E15FD640-14AB-41BF-B98B-F654C1070375}" presName="parTxOnly" presStyleLbl="node1" presStyleIdx="2" presStyleCnt="3" custLinFactY="-57489" custLinFactNeighborX="-2704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69E23D-2176-4ACA-90DE-1AA139F47379}" srcId="{E24CCCB5-BD87-4503-8881-10DF59DE6A7C}" destId="{E479234E-07F3-453A-9732-86B61EBF3627}" srcOrd="0" destOrd="0" parTransId="{0E23E3F0-A1DC-4FDF-AC7C-AF8C46B3B0A7}" sibTransId="{C533E881-F981-4B79-A9C0-FD182E031D0C}"/>
    <dgm:cxn modelId="{02936FF1-135A-4470-8401-B8C97D233FA6}" srcId="{E24CCCB5-BD87-4503-8881-10DF59DE6A7C}" destId="{E15FD640-14AB-41BF-B98B-F654C1070375}" srcOrd="2" destOrd="0" parTransId="{DB5A1B4A-BE59-412C-ADDF-A91DEB3D6D15}" sibTransId="{0361DD6C-03FB-40D3-9C54-695891E78239}"/>
    <dgm:cxn modelId="{DC338C8B-3A23-4661-856C-9E95DBB97AFE}" srcId="{E24CCCB5-BD87-4503-8881-10DF59DE6A7C}" destId="{36A0D961-3D64-4C26-9523-62B2E9C13920}" srcOrd="1" destOrd="0" parTransId="{3C571E95-6454-40C4-A103-65020AD52C97}" sibTransId="{23116F9E-EBB8-4841-B36F-E045E1A9AEC5}"/>
    <dgm:cxn modelId="{A8C3950F-8458-469A-88E7-8B1D05394C30}" type="presOf" srcId="{36A0D961-3D64-4C26-9523-62B2E9C13920}" destId="{8B0BDBA7-BBAA-43A6-8605-D3447C3155F5}" srcOrd="0" destOrd="0" presId="urn:microsoft.com/office/officeart/2005/8/layout/hChevron3"/>
    <dgm:cxn modelId="{30821F90-5DCD-4476-BA5F-7C521C70859C}" type="presOf" srcId="{E24CCCB5-BD87-4503-8881-10DF59DE6A7C}" destId="{800799F4-06F4-402D-A42D-36BF48A51CF3}" srcOrd="0" destOrd="0" presId="urn:microsoft.com/office/officeart/2005/8/layout/hChevron3"/>
    <dgm:cxn modelId="{0D3B1B14-09F1-44DB-A691-E0FFF6B62EEA}" type="presOf" srcId="{E479234E-07F3-453A-9732-86B61EBF3627}" destId="{9CDD0E08-F020-4D98-B4C2-1D395ECB6E0B}" srcOrd="0" destOrd="0" presId="urn:microsoft.com/office/officeart/2005/8/layout/hChevron3"/>
    <dgm:cxn modelId="{0AC77755-83CC-4A26-84F4-8E1177992D55}" type="presOf" srcId="{E15FD640-14AB-41BF-B98B-F654C1070375}" destId="{CDB79E9A-B427-492C-928B-60046395E648}" srcOrd="0" destOrd="0" presId="urn:microsoft.com/office/officeart/2005/8/layout/hChevron3"/>
    <dgm:cxn modelId="{BA953298-7B12-442B-B2CC-C22B8EAD0E85}" type="presParOf" srcId="{800799F4-06F4-402D-A42D-36BF48A51CF3}" destId="{9CDD0E08-F020-4D98-B4C2-1D395ECB6E0B}" srcOrd="0" destOrd="0" presId="urn:microsoft.com/office/officeart/2005/8/layout/hChevron3"/>
    <dgm:cxn modelId="{AE162587-1CC3-42D7-B6A5-E4B3F8369DD0}" type="presParOf" srcId="{800799F4-06F4-402D-A42D-36BF48A51CF3}" destId="{0D2FB293-3E3D-4BB1-A871-0917C4372E2F}" srcOrd="1" destOrd="0" presId="urn:microsoft.com/office/officeart/2005/8/layout/hChevron3"/>
    <dgm:cxn modelId="{F5BACB75-02D0-4029-BFF0-9A8797CD88D8}" type="presParOf" srcId="{800799F4-06F4-402D-A42D-36BF48A51CF3}" destId="{8B0BDBA7-BBAA-43A6-8605-D3447C3155F5}" srcOrd="2" destOrd="0" presId="urn:microsoft.com/office/officeart/2005/8/layout/hChevron3"/>
    <dgm:cxn modelId="{F8BD97DE-D122-47F4-95AE-B8A267BBA309}" type="presParOf" srcId="{800799F4-06F4-402D-A42D-36BF48A51CF3}" destId="{3D1D0184-9DF3-4756-9F46-74DA1F55AB2D}" srcOrd="3" destOrd="0" presId="urn:microsoft.com/office/officeart/2005/8/layout/hChevron3"/>
    <dgm:cxn modelId="{4BAB6689-7C42-480C-AF39-41D16ADAFE7B}" type="presParOf" srcId="{800799F4-06F4-402D-A42D-36BF48A51CF3}" destId="{CDB79E9A-B427-492C-928B-60046395E64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3DF58-8C41-44CA-B162-DD50E7769D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59A619-7248-49C4-B08D-EF5835AD942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600" b="1" dirty="0" smtClean="0"/>
            <a:t>Objectif: guider les élèves dans leur choix d’orientation , les aider à construire leur projet professionnel </a:t>
          </a:r>
          <a:endParaRPr lang="fr-FR" sz="1600" b="1" dirty="0"/>
        </a:p>
      </dgm:t>
    </dgm:pt>
    <dgm:pt modelId="{3C33E819-DEB7-4754-BC13-1985592A5E3B}" type="parTrans" cxnId="{0DF36B6E-87CA-41CD-82AC-7C8783637FD2}">
      <dgm:prSet/>
      <dgm:spPr/>
      <dgm:t>
        <a:bodyPr/>
        <a:lstStyle/>
        <a:p>
          <a:endParaRPr lang="fr-FR"/>
        </a:p>
      </dgm:t>
    </dgm:pt>
    <dgm:pt modelId="{B0DB8483-21F1-41C8-ADF8-D79C972EA17B}" type="sibTrans" cxnId="{0DF36B6E-87CA-41CD-82AC-7C8783637FD2}">
      <dgm:prSet/>
      <dgm:spPr/>
      <dgm:t>
        <a:bodyPr/>
        <a:lstStyle/>
        <a:p>
          <a:endParaRPr lang="fr-FR"/>
        </a:p>
      </dgm:t>
    </dgm:pt>
    <dgm:pt modelId="{B0F9E1FA-00DD-4DFC-AE77-0586CA2C43D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600" b="1" dirty="0" smtClean="0"/>
            <a:t>Supports: </a:t>
          </a:r>
          <a:r>
            <a:rPr lang="fr-FR" sz="1600" b="0" dirty="0" smtClean="0"/>
            <a:t>livret de PFMP et de positionnement complétés toute l’année  en AP ou heures projet .</a:t>
          </a:r>
          <a:endParaRPr lang="fr-FR" sz="1600" b="0" dirty="0"/>
        </a:p>
      </dgm:t>
    </dgm:pt>
    <dgm:pt modelId="{0F758007-4F63-4695-B859-F52EE8645530}" type="parTrans" cxnId="{F396E488-0165-49BE-ADCA-9F77E196935A}">
      <dgm:prSet/>
      <dgm:spPr/>
      <dgm:t>
        <a:bodyPr/>
        <a:lstStyle/>
        <a:p>
          <a:endParaRPr lang="fr-FR"/>
        </a:p>
      </dgm:t>
    </dgm:pt>
    <dgm:pt modelId="{54E473A2-B651-46E6-9EFD-C7544C28C828}" type="sibTrans" cxnId="{F396E488-0165-49BE-ADCA-9F77E196935A}">
      <dgm:prSet/>
      <dgm:spPr/>
      <dgm:t>
        <a:bodyPr/>
        <a:lstStyle/>
        <a:p>
          <a:endParaRPr lang="fr-FR"/>
        </a:p>
      </dgm:t>
    </dgm:pt>
    <dgm:pt modelId="{E0CACCBC-67F5-444C-A596-D926139D6F6F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fr-FR" sz="1600" dirty="0" smtClean="0"/>
        </a:p>
        <a:p>
          <a:r>
            <a:rPr lang="fr-FR" sz="1600" b="0" dirty="0" smtClean="0"/>
            <a:t>Critères de positionnement professionnel insérés dans le livret de positionnement .Comp</a:t>
          </a:r>
          <a:r>
            <a:rPr lang="fr-FR" sz="1600" dirty="0" smtClean="0"/>
            <a:t>araison synthèse professeurs grille de positionnement élèves avec  auto évaluation  élèves .</a:t>
          </a:r>
        </a:p>
        <a:p>
          <a:r>
            <a:rPr lang="fr-FR" sz="1200" dirty="0" smtClean="0"/>
            <a:t> </a:t>
          </a:r>
          <a:endParaRPr lang="fr-FR" sz="1200" dirty="0"/>
        </a:p>
      </dgm:t>
    </dgm:pt>
    <dgm:pt modelId="{1FCEA30B-648E-4774-9E31-0E7635C67DB6}" type="parTrans" cxnId="{78C54539-61D9-469E-835B-22B0E12D156B}">
      <dgm:prSet/>
      <dgm:spPr/>
      <dgm:t>
        <a:bodyPr/>
        <a:lstStyle/>
        <a:p>
          <a:endParaRPr lang="fr-FR"/>
        </a:p>
      </dgm:t>
    </dgm:pt>
    <dgm:pt modelId="{D7FD9252-F3FA-4155-8008-5785D24197FF}" type="sibTrans" cxnId="{78C54539-61D9-469E-835B-22B0E12D156B}">
      <dgm:prSet/>
      <dgm:spPr/>
      <dgm:t>
        <a:bodyPr/>
        <a:lstStyle/>
        <a:p>
          <a:endParaRPr lang="fr-FR"/>
        </a:p>
      </dgm:t>
    </dgm:pt>
    <dgm:pt modelId="{11A25D5D-B8A8-4B74-BF0A-AAF2BFEEADEF}" type="pres">
      <dgm:prSet presAssocID="{FD23DF58-8C41-44CA-B162-DD50E7769D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BBB08A-0F01-4ED4-8360-81B6D08FADA4}" type="pres">
      <dgm:prSet presAssocID="{E759A619-7248-49C4-B08D-EF5835AD942E}" presName="parentLin" presStyleCnt="0"/>
      <dgm:spPr/>
    </dgm:pt>
    <dgm:pt modelId="{E9742279-1FC7-497C-BE35-23119C7BCEBA}" type="pres">
      <dgm:prSet presAssocID="{E759A619-7248-49C4-B08D-EF5835AD942E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0E80BF52-19ED-4B94-8065-BBEAA4AD8E06}" type="pres">
      <dgm:prSet presAssocID="{E759A619-7248-49C4-B08D-EF5835AD942E}" presName="parentText" presStyleLbl="node1" presStyleIdx="0" presStyleCnt="3" custScaleX="114286" custScaleY="22250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9AD021-423E-41E7-9441-868278D5A077}" type="pres">
      <dgm:prSet presAssocID="{E759A619-7248-49C4-B08D-EF5835AD942E}" presName="negativeSpace" presStyleCnt="0"/>
      <dgm:spPr/>
    </dgm:pt>
    <dgm:pt modelId="{55334130-D2C7-4292-98FA-AA92C6C4C686}" type="pres">
      <dgm:prSet presAssocID="{E759A619-7248-49C4-B08D-EF5835AD942E}" presName="childText" presStyleLbl="conFgAcc1" presStyleIdx="0" presStyleCnt="3">
        <dgm:presLayoutVars>
          <dgm:bulletEnabled val="1"/>
        </dgm:presLayoutVars>
      </dgm:prSet>
      <dgm:spPr/>
    </dgm:pt>
    <dgm:pt modelId="{7E2DB783-F37E-4B9D-8E2B-D5C86165BE64}" type="pres">
      <dgm:prSet presAssocID="{B0DB8483-21F1-41C8-ADF8-D79C972EA17B}" presName="spaceBetweenRectangles" presStyleCnt="0"/>
      <dgm:spPr/>
    </dgm:pt>
    <dgm:pt modelId="{F7115836-0E44-4557-A853-B3AFA50E6EAC}" type="pres">
      <dgm:prSet presAssocID="{B0F9E1FA-00DD-4DFC-AE77-0586CA2C43DB}" presName="parentLin" presStyleCnt="0"/>
      <dgm:spPr/>
    </dgm:pt>
    <dgm:pt modelId="{10D38E8F-1A5D-4574-8E17-BBCEC24A6269}" type="pres">
      <dgm:prSet presAssocID="{B0F9E1FA-00DD-4DFC-AE77-0586CA2C43D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B87BEB06-97CB-46A4-9271-61930A4D36E4}" type="pres">
      <dgm:prSet presAssocID="{B0F9E1FA-00DD-4DFC-AE77-0586CA2C43DB}" presName="parentText" presStyleLbl="node1" presStyleIdx="1" presStyleCnt="3" custScaleX="117460" custScaleY="2136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3F3506-BCA8-4BE2-B033-BDE2E70259F1}" type="pres">
      <dgm:prSet presAssocID="{B0F9E1FA-00DD-4DFC-AE77-0586CA2C43DB}" presName="negativeSpace" presStyleCnt="0"/>
      <dgm:spPr/>
    </dgm:pt>
    <dgm:pt modelId="{6F5B41D2-8654-455B-8E52-2318E03FEC0B}" type="pres">
      <dgm:prSet presAssocID="{B0F9E1FA-00DD-4DFC-AE77-0586CA2C43DB}" presName="childText" presStyleLbl="conFgAcc1" presStyleIdx="1" presStyleCnt="3">
        <dgm:presLayoutVars>
          <dgm:bulletEnabled val="1"/>
        </dgm:presLayoutVars>
      </dgm:prSet>
      <dgm:spPr/>
    </dgm:pt>
    <dgm:pt modelId="{17784EBE-5C04-4F6D-9F6F-F70A468FDC76}" type="pres">
      <dgm:prSet presAssocID="{54E473A2-B651-46E6-9EFD-C7544C28C828}" presName="spaceBetweenRectangles" presStyleCnt="0"/>
      <dgm:spPr/>
    </dgm:pt>
    <dgm:pt modelId="{FC7ACCE3-F6CF-4B9C-A8F1-E9DE7ACC2C7A}" type="pres">
      <dgm:prSet presAssocID="{E0CACCBC-67F5-444C-A596-D926139D6F6F}" presName="parentLin" presStyleCnt="0"/>
      <dgm:spPr/>
    </dgm:pt>
    <dgm:pt modelId="{E2379015-D2D3-4CC8-8A31-041E3C29C937}" type="pres">
      <dgm:prSet presAssocID="{E0CACCBC-67F5-444C-A596-D926139D6F6F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F32F61B7-1363-4447-93EA-F23DDBE12AF6}" type="pres">
      <dgm:prSet presAssocID="{E0CACCBC-67F5-444C-A596-D926139D6F6F}" presName="parentText" presStyleLbl="node1" presStyleIdx="2" presStyleCnt="3" custScaleX="119048" custScaleY="2674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C535BE-1B04-4FB0-9EA7-5E2323CD51A5}" type="pres">
      <dgm:prSet presAssocID="{E0CACCBC-67F5-444C-A596-D926139D6F6F}" presName="negativeSpace" presStyleCnt="0"/>
      <dgm:spPr/>
    </dgm:pt>
    <dgm:pt modelId="{09E655B8-42F5-432C-92E0-DD2BF380B988}" type="pres">
      <dgm:prSet presAssocID="{E0CACCBC-67F5-444C-A596-D926139D6F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C54539-61D9-469E-835B-22B0E12D156B}" srcId="{FD23DF58-8C41-44CA-B162-DD50E7769DCC}" destId="{E0CACCBC-67F5-444C-A596-D926139D6F6F}" srcOrd="2" destOrd="0" parTransId="{1FCEA30B-648E-4774-9E31-0E7635C67DB6}" sibTransId="{D7FD9252-F3FA-4155-8008-5785D24197FF}"/>
    <dgm:cxn modelId="{F396E488-0165-49BE-ADCA-9F77E196935A}" srcId="{FD23DF58-8C41-44CA-B162-DD50E7769DCC}" destId="{B0F9E1FA-00DD-4DFC-AE77-0586CA2C43DB}" srcOrd="1" destOrd="0" parTransId="{0F758007-4F63-4695-B859-F52EE8645530}" sibTransId="{54E473A2-B651-46E6-9EFD-C7544C28C828}"/>
    <dgm:cxn modelId="{E8396BE4-E260-46C5-AFC3-A2469B01C9D1}" type="presOf" srcId="{FD23DF58-8C41-44CA-B162-DD50E7769DCC}" destId="{11A25D5D-B8A8-4B74-BF0A-AAF2BFEEADEF}" srcOrd="0" destOrd="0" presId="urn:microsoft.com/office/officeart/2005/8/layout/list1"/>
    <dgm:cxn modelId="{8DC7E9E0-DCBE-4EEC-9074-10DE417DDEEC}" type="presOf" srcId="{E759A619-7248-49C4-B08D-EF5835AD942E}" destId="{E9742279-1FC7-497C-BE35-23119C7BCEBA}" srcOrd="0" destOrd="0" presId="urn:microsoft.com/office/officeart/2005/8/layout/list1"/>
    <dgm:cxn modelId="{7514380A-9BB0-47E6-91EB-9801D2B7F550}" type="presOf" srcId="{E0CACCBC-67F5-444C-A596-D926139D6F6F}" destId="{E2379015-D2D3-4CC8-8A31-041E3C29C937}" srcOrd="0" destOrd="0" presId="urn:microsoft.com/office/officeart/2005/8/layout/list1"/>
    <dgm:cxn modelId="{0DF36B6E-87CA-41CD-82AC-7C8783637FD2}" srcId="{FD23DF58-8C41-44CA-B162-DD50E7769DCC}" destId="{E759A619-7248-49C4-B08D-EF5835AD942E}" srcOrd="0" destOrd="0" parTransId="{3C33E819-DEB7-4754-BC13-1985592A5E3B}" sibTransId="{B0DB8483-21F1-41C8-ADF8-D79C972EA17B}"/>
    <dgm:cxn modelId="{B5BAF0E5-46A3-43C2-A432-1224A5B82520}" type="presOf" srcId="{E0CACCBC-67F5-444C-A596-D926139D6F6F}" destId="{F32F61B7-1363-4447-93EA-F23DDBE12AF6}" srcOrd="1" destOrd="0" presId="urn:microsoft.com/office/officeart/2005/8/layout/list1"/>
    <dgm:cxn modelId="{173BE765-213C-4DF5-AFF8-5BC85C0B395F}" type="presOf" srcId="{B0F9E1FA-00DD-4DFC-AE77-0586CA2C43DB}" destId="{B87BEB06-97CB-46A4-9271-61930A4D36E4}" srcOrd="1" destOrd="0" presId="urn:microsoft.com/office/officeart/2005/8/layout/list1"/>
    <dgm:cxn modelId="{ECB3E21A-3CEC-4899-87CF-67ACF2D58AF5}" type="presOf" srcId="{E759A619-7248-49C4-B08D-EF5835AD942E}" destId="{0E80BF52-19ED-4B94-8065-BBEAA4AD8E06}" srcOrd="1" destOrd="0" presId="urn:microsoft.com/office/officeart/2005/8/layout/list1"/>
    <dgm:cxn modelId="{C6743696-BDC7-48EA-882C-5E8843AB105E}" type="presOf" srcId="{B0F9E1FA-00DD-4DFC-AE77-0586CA2C43DB}" destId="{10D38E8F-1A5D-4574-8E17-BBCEC24A6269}" srcOrd="0" destOrd="0" presId="urn:microsoft.com/office/officeart/2005/8/layout/list1"/>
    <dgm:cxn modelId="{968F8323-83C4-4AAF-BE24-41D62CB52B17}" type="presParOf" srcId="{11A25D5D-B8A8-4B74-BF0A-AAF2BFEEADEF}" destId="{E5BBB08A-0F01-4ED4-8360-81B6D08FADA4}" srcOrd="0" destOrd="0" presId="urn:microsoft.com/office/officeart/2005/8/layout/list1"/>
    <dgm:cxn modelId="{AB225940-D95B-4E25-9B62-F5D340E3F962}" type="presParOf" srcId="{E5BBB08A-0F01-4ED4-8360-81B6D08FADA4}" destId="{E9742279-1FC7-497C-BE35-23119C7BCEBA}" srcOrd="0" destOrd="0" presId="urn:microsoft.com/office/officeart/2005/8/layout/list1"/>
    <dgm:cxn modelId="{71CE03FD-0578-468D-9DDC-3E2B7EC54040}" type="presParOf" srcId="{E5BBB08A-0F01-4ED4-8360-81B6D08FADA4}" destId="{0E80BF52-19ED-4B94-8065-BBEAA4AD8E06}" srcOrd="1" destOrd="0" presId="urn:microsoft.com/office/officeart/2005/8/layout/list1"/>
    <dgm:cxn modelId="{46323FA6-08C3-4B7D-833D-3DBA8D6C20D1}" type="presParOf" srcId="{11A25D5D-B8A8-4B74-BF0A-AAF2BFEEADEF}" destId="{7E9AD021-423E-41E7-9441-868278D5A077}" srcOrd="1" destOrd="0" presId="urn:microsoft.com/office/officeart/2005/8/layout/list1"/>
    <dgm:cxn modelId="{FA737441-84E0-442F-ADA3-61A6E8E1B8BE}" type="presParOf" srcId="{11A25D5D-B8A8-4B74-BF0A-AAF2BFEEADEF}" destId="{55334130-D2C7-4292-98FA-AA92C6C4C686}" srcOrd="2" destOrd="0" presId="urn:microsoft.com/office/officeart/2005/8/layout/list1"/>
    <dgm:cxn modelId="{87BD4916-B7CF-4B92-9A35-68C0C88388FE}" type="presParOf" srcId="{11A25D5D-B8A8-4B74-BF0A-AAF2BFEEADEF}" destId="{7E2DB783-F37E-4B9D-8E2B-D5C86165BE64}" srcOrd="3" destOrd="0" presId="urn:microsoft.com/office/officeart/2005/8/layout/list1"/>
    <dgm:cxn modelId="{FA28A915-275D-4833-B787-D28E2741876B}" type="presParOf" srcId="{11A25D5D-B8A8-4B74-BF0A-AAF2BFEEADEF}" destId="{F7115836-0E44-4557-A853-B3AFA50E6EAC}" srcOrd="4" destOrd="0" presId="urn:microsoft.com/office/officeart/2005/8/layout/list1"/>
    <dgm:cxn modelId="{696B26D1-748C-4810-B3A3-012174D53EF5}" type="presParOf" srcId="{F7115836-0E44-4557-A853-B3AFA50E6EAC}" destId="{10D38E8F-1A5D-4574-8E17-BBCEC24A6269}" srcOrd="0" destOrd="0" presId="urn:microsoft.com/office/officeart/2005/8/layout/list1"/>
    <dgm:cxn modelId="{07D97510-A02B-4F8D-B0AE-E86980CFD09D}" type="presParOf" srcId="{F7115836-0E44-4557-A853-B3AFA50E6EAC}" destId="{B87BEB06-97CB-46A4-9271-61930A4D36E4}" srcOrd="1" destOrd="0" presId="urn:microsoft.com/office/officeart/2005/8/layout/list1"/>
    <dgm:cxn modelId="{31E914E2-5687-4DD7-BE44-94C8C281C3F1}" type="presParOf" srcId="{11A25D5D-B8A8-4B74-BF0A-AAF2BFEEADEF}" destId="{EB3F3506-BCA8-4BE2-B033-BDE2E70259F1}" srcOrd="5" destOrd="0" presId="urn:microsoft.com/office/officeart/2005/8/layout/list1"/>
    <dgm:cxn modelId="{278A8545-178B-4560-8465-06A6A44F5487}" type="presParOf" srcId="{11A25D5D-B8A8-4B74-BF0A-AAF2BFEEADEF}" destId="{6F5B41D2-8654-455B-8E52-2318E03FEC0B}" srcOrd="6" destOrd="0" presId="urn:microsoft.com/office/officeart/2005/8/layout/list1"/>
    <dgm:cxn modelId="{123BF761-B099-419D-8D18-3B61842F5F31}" type="presParOf" srcId="{11A25D5D-B8A8-4B74-BF0A-AAF2BFEEADEF}" destId="{17784EBE-5C04-4F6D-9F6F-F70A468FDC76}" srcOrd="7" destOrd="0" presId="urn:microsoft.com/office/officeart/2005/8/layout/list1"/>
    <dgm:cxn modelId="{CAA01B62-4CB6-47C7-B679-3E3DD6AC11E7}" type="presParOf" srcId="{11A25D5D-B8A8-4B74-BF0A-AAF2BFEEADEF}" destId="{FC7ACCE3-F6CF-4B9C-A8F1-E9DE7ACC2C7A}" srcOrd="8" destOrd="0" presId="urn:microsoft.com/office/officeart/2005/8/layout/list1"/>
    <dgm:cxn modelId="{CDAAEA30-0C68-477B-99D4-8C369927A1F9}" type="presParOf" srcId="{FC7ACCE3-F6CF-4B9C-A8F1-E9DE7ACC2C7A}" destId="{E2379015-D2D3-4CC8-8A31-041E3C29C937}" srcOrd="0" destOrd="0" presId="urn:microsoft.com/office/officeart/2005/8/layout/list1"/>
    <dgm:cxn modelId="{B929B581-7C62-43A9-AB64-64F32B1E61ED}" type="presParOf" srcId="{FC7ACCE3-F6CF-4B9C-A8F1-E9DE7ACC2C7A}" destId="{F32F61B7-1363-4447-93EA-F23DDBE12AF6}" srcOrd="1" destOrd="0" presId="urn:microsoft.com/office/officeart/2005/8/layout/list1"/>
    <dgm:cxn modelId="{5CB247E8-F82C-4377-BA05-E7762345156F}" type="presParOf" srcId="{11A25D5D-B8A8-4B74-BF0A-AAF2BFEEADEF}" destId="{50C535BE-1B04-4FB0-9EA7-5E2323CD51A5}" srcOrd="9" destOrd="0" presId="urn:microsoft.com/office/officeart/2005/8/layout/list1"/>
    <dgm:cxn modelId="{A9234C96-79B8-4450-AFAB-E2E97A7A259B}" type="presParOf" srcId="{11A25D5D-B8A8-4B74-BF0A-AAF2BFEEADEF}" destId="{09E655B8-42F5-432C-92E0-DD2BF380B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0B6D8F-11DA-45A1-BBF8-46992062183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4406541-E7B3-414B-A849-19DAEFA88BAD}">
      <dgm:prSet phldrT="[Texte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fr-FR" b="1" dirty="0" smtClean="0"/>
            <a:t>GRILLE DE POSITIONNEMENT </a:t>
          </a:r>
          <a:r>
            <a:rPr lang="fr-FR" dirty="0" smtClean="0"/>
            <a:t>Indicateurs savoir faire et savoir être qui pointent un ou deux bac  </a:t>
          </a:r>
          <a:endParaRPr lang="fr-FR" dirty="0"/>
        </a:p>
      </dgm:t>
    </dgm:pt>
    <dgm:pt modelId="{190ABCBC-0BAD-4C6E-A2DC-D582067E900E}" type="parTrans" cxnId="{503795D0-8D6A-406E-B22C-8726AB42258E}">
      <dgm:prSet/>
      <dgm:spPr/>
      <dgm:t>
        <a:bodyPr/>
        <a:lstStyle/>
        <a:p>
          <a:endParaRPr lang="fr-FR"/>
        </a:p>
      </dgm:t>
    </dgm:pt>
    <dgm:pt modelId="{2102E38F-1E26-4722-B9CF-C7A4CE088CB9}" type="sibTrans" cxnId="{503795D0-8D6A-406E-B22C-8726AB42258E}">
      <dgm:prSet/>
      <dgm:spPr/>
      <dgm:t>
        <a:bodyPr/>
        <a:lstStyle/>
        <a:p>
          <a:endParaRPr lang="fr-FR"/>
        </a:p>
      </dgm:t>
    </dgm:pt>
    <dgm:pt modelId="{1AB952F5-C583-49F3-A46F-1EDC032200AC}">
      <dgm:prSet phldrT="[Texte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fr-FR" b="1" dirty="0" smtClean="0"/>
            <a:t>Elèves évalués via un fichier partagé sur Google drive et complété par l’équipe pédagogique</a:t>
          </a:r>
          <a:endParaRPr lang="fr-FR" b="1" dirty="0"/>
        </a:p>
      </dgm:t>
    </dgm:pt>
    <dgm:pt modelId="{B5AF42D1-4E7A-4A4A-9982-8DA86A5468B7}" type="parTrans" cxnId="{7D198327-2C7F-47BC-97A8-254298B16E8E}">
      <dgm:prSet/>
      <dgm:spPr/>
      <dgm:t>
        <a:bodyPr/>
        <a:lstStyle/>
        <a:p>
          <a:endParaRPr lang="fr-FR"/>
        </a:p>
      </dgm:t>
    </dgm:pt>
    <dgm:pt modelId="{746C0997-260E-47B8-BC1F-91A8EB08DE91}" type="sibTrans" cxnId="{7D198327-2C7F-47BC-97A8-254298B16E8E}">
      <dgm:prSet/>
      <dgm:spPr/>
      <dgm:t>
        <a:bodyPr/>
        <a:lstStyle/>
        <a:p>
          <a:endParaRPr lang="fr-FR"/>
        </a:p>
      </dgm:t>
    </dgm:pt>
    <dgm:pt modelId="{87601C27-A60D-4166-80B2-8151F0404B35}">
      <dgm:prSet phldrT="[Texte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fr-FR" b="1" dirty="0" smtClean="0"/>
            <a:t>Critères présentés aux élèves et aux familles en début d’année + bilan trimestriel distribué avec le bulletin </a:t>
          </a:r>
          <a:endParaRPr lang="fr-FR" b="1" dirty="0"/>
        </a:p>
      </dgm:t>
    </dgm:pt>
    <dgm:pt modelId="{9937E41C-93AB-431A-A8A8-8E09A919685C}" type="parTrans" cxnId="{953066B1-9DDD-466B-98C8-507A2CB0062B}">
      <dgm:prSet/>
      <dgm:spPr/>
      <dgm:t>
        <a:bodyPr/>
        <a:lstStyle/>
        <a:p>
          <a:endParaRPr lang="fr-FR"/>
        </a:p>
      </dgm:t>
    </dgm:pt>
    <dgm:pt modelId="{943F94D5-9E7A-4203-B096-507357B2FFE8}" type="sibTrans" cxnId="{953066B1-9DDD-466B-98C8-507A2CB0062B}">
      <dgm:prSet/>
      <dgm:spPr/>
      <dgm:t>
        <a:bodyPr/>
        <a:lstStyle/>
        <a:p>
          <a:endParaRPr lang="fr-FR"/>
        </a:p>
      </dgm:t>
    </dgm:pt>
    <dgm:pt modelId="{570C9BE4-8D1E-4653-ACE8-B15DA423D7CC}" type="pres">
      <dgm:prSet presAssocID="{970B6D8F-11DA-45A1-BBF8-469920621836}" presName="compositeShape" presStyleCnt="0">
        <dgm:presLayoutVars>
          <dgm:dir/>
          <dgm:resizeHandles/>
        </dgm:presLayoutVars>
      </dgm:prSet>
      <dgm:spPr/>
    </dgm:pt>
    <dgm:pt modelId="{870B15A9-B34C-4B4F-8597-B58F31BF2A3D}" type="pres">
      <dgm:prSet presAssocID="{970B6D8F-11DA-45A1-BBF8-469920621836}" presName="pyramid" presStyleLbl="node1" presStyleIdx="0" presStyleCnt="1" custLinFactNeighborX="-1553" custLinFactNeighborY="7087"/>
      <dgm:spPr/>
    </dgm:pt>
    <dgm:pt modelId="{37B32D57-ACC1-4E92-BEB5-F9CC8B949B01}" type="pres">
      <dgm:prSet presAssocID="{970B6D8F-11DA-45A1-BBF8-469920621836}" presName="theList" presStyleCnt="0"/>
      <dgm:spPr/>
    </dgm:pt>
    <dgm:pt modelId="{F4416A5D-8580-4AB7-B2F8-2E828E2782CF}" type="pres">
      <dgm:prSet presAssocID="{E4406541-E7B3-414B-A849-19DAEFA88B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2321E4-B94E-4995-9002-39E1096383AA}" type="pres">
      <dgm:prSet presAssocID="{E4406541-E7B3-414B-A849-19DAEFA88BAD}" presName="aSpace" presStyleCnt="0"/>
      <dgm:spPr/>
    </dgm:pt>
    <dgm:pt modelId="{F7C7615E-7593-43C0-A69E-FCD0B8DB33A9}" type="pres">
      <dgm:prSet presAssocID="{1AB952F5-C583-49F3-A46F-1EDC032200AC}" presName="aNode" presStyleLbl="fgAcc1" presStyleIdx="1" presStyleCnt="3" custLinFactNeighborX="-750" custLinFactNeighborY="11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ED3FFD-2F77-4498-9298-89F24E831771}" type="pres">
      <dgm:prSet presAssocID="{1AB952F5-C583-49F3-A46F-1EDC032200AC}" presName="aSpace" presStyleCnt="0"/>
      <dgm:spPr/>
    </dgm:pt>
    <dgm:pt modelId="{5581C357-E5D7-4585-B9B0-7EA52C63ED08}" type="pres">
      <dgm:prSet presAssocID="{87601C27-A60D-4166-80B2-8151F0404B3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9305C9-6FAC-4A53-BB34-881D62CCFCA8}" type="pres">
      <dgm:prSet presAssocID="{87601C27-A60D-4166-80B2-8151F0404B35}" presName="aSpace" presStyleCnt="0"/>
      <dgm:spPr/>
    </dgm:pt>
  </dgm:ptLst>
  <dgm:cxnLst>
    <dgm:cxn modelId="{953066B1-9DDD-466B-98C8-507A2CB0062B}" srcId="{970B6D8F-11DA-45A1-BBF8-469920621836}" destId="{87601C27-A60D-4166-80B2-8151F0404B35}" srcOrd="2" destOrd="0" parTransId="{9937E41C-93AB-431A-A8A8-8E09A919685C}" sibTransId="{943F94D5-9E7A-4203-B096-507357B2FFE8}"/>
    <dgm:cxn modelId="{503795D0-8D6A-406E-B22C-8726AB42258E}" srcId="{970B6D8F-11DA-45A1-BBF8-469920621836}" destId="{E4406541-E7B3-414B-A849-19DAEFA88BAD}" srcOrd="0" destOrd="0" parTransId="{190ABCBC-0BAD-4C6E-A2DC-D582067E900E}" sibTransId="{2102E38F-1E26-4722-B9CF-C7A4CE088CB9}"/>
    <dgm:cxn modelId="{D2CC8164-992F-40E9-B72C-CF359164165F}" type="presOf" srcId="{1AB952F5-C583-49F3-A46F-1EDC032200AC}" destId="{F7C7615E-7593-43C0-A69E-FCD0B8DB33A9}" srcOrd="0" destOrd="0" presId="urn:microsoft.com/office/officeart/2005/8/layout/pyramid2"/>
    <dgm:cxn modelId="{469A7BA6-08A4-47EC-BA91-95E1A2AC2448}" type="presOf" srcId="{87601C27-A60D-4166-80B2-8151F0404B35}" destId="{5581C357-E5D7-4585-B9B0-7EA52C63ED08}" srcOrd="0" destOrd="0" presId="urn:microsoft.com/office/officeart/2005/8/layout/pyramid2"/>
    <dgm:cxn modelId="{0F6FD458-50F6-4C62-A246-B43822FFD59A}" type="presOf" srcId="{E4406541-E7B3-414B-A849-19DAEFA88BAD}" destId="{F4416A5D-8580-4AB7-B2F8-2E828E2782CF}" srcOrd="0" destOrd="0" presId="urn:microsoft.com/office/officeart/2005/8/layout/pyramid2"/>
    <dgm:cxn modelId="{23881AD0-DBE0-40E1-982E-52BE365501B0}" type="presOf" srcId="{970B6D8F-11DA-45A1-BBF8-469920621836}" destId="{570C9BE4-8D1E-4653-ACE8-B15DA423D7CC}" srcOrd="0" destOrd="0" presId="urn:microsoft.com/office/officeart/2005/8/layout/pyramid2"/>
    <dgm:cxn modelId="{7D198327-2C7F-47BC-97A8-254298B16E8E}" srcId="{970B6D8F-11DA-45A1-BBF8-469920621836}" destId="{1AB952F5-C583-49F3-A46F-1EDC032200AC}" srcOrd="1" destOrd="0" parTransId="{B5AF42D1-4E7A-4A4A-9982-8DA86A5468B7}" sibTransId="{746C0997-260E-47B8-BC1F-91A8EB08DE91}"/>
    <dgm:cxn modelId="{7B341D9A-AA11-4E79-B3B0-4D5D06AD0EB5}" type="presParOf" srcId="{570C9BE4-8D1E-4653-ACE8-B15DA423D7CC}" destId="{870B15A9-B34C-4B4F-8597-B58F31BF2A3D}" srcOrd="0" destOrd="0" presId="urn:microsoft.com/office/officeart/2005/8/layout/pyramid2"/>
    <dgm:cxn modelId="{C93D84E0-61A2-45E7-BFEF-0AD8ADF5AAB2}" type="presParOf" srcId="{570C9BE4-8D1E-4653-ACE8-B15DA423D7CC}" destId="{37B32D57-ACC1-4E92-BEB5-F9CC8B949B01}" srcOrd="1" destOrd="0" presId="urn:microsoft.com/office/officeart/2005/8/layout/pyramid2"/>
    <dgm:cxn modelId="{E04BFE80-FE8F-4761-8281-81A48D36DF75}" type="presParOf" srcId="{37B32D57-ACC1-4E92-BEB5-F9CC8B949B01}" destId="{F4416A5D-8580-4AB7-B2F8-2E828E2782CF}" srcOrd="0" destOrd="0" presId="urn:microsoft.com/office/officeart/2005/8/layout/pyramid2"/>
    <dgm:cxn modelId="{606C0A84-395D-4F0D-8BC6-4A0F487AB78E}" type="presParOf" srcId="{37B32D57-ACC1-4E92-BEB5-F9CC8B949B01}" destId="{3B2321E4-B94E-4995-9002-39E1096383AA}" srcOrd="1" destOrd="0" presId="urn:microsoft.com/office/officeart/2005/8/layout/pyramid2"/>
    <dgm:cxn modelId="{06AA8C94-27F0-4D41-8212-F3F7061E34E6}" type="presParOf" srcId="{37B32D57-ACC1-4E92-BEB5-F9CC8B949B01}" destId="{F7C7615E-7593-43C0-A69E-FCD0B8DB33A9}" srcOrd="2" destOrd="0" presId="urn:microsoft.com/office/officeart/2005/8/layout/pyramid2"/>
    <dgm:cxn modelId="{51CD53DD-272D-461D-98A9-3660AC94B96B}" type="presParOf" srcId="{37B32D57-ACC1-4E92-BEB5-F9CC8B949B01}" destId="{F6ED3FFD-2F77-4498-9298-89F24E831771}" srcOrd="3" destOrd="0" presId="urn:microsoft.com/office/officeart/2005/8/layout/pyramid2"/>
    <dgm:cxn modelId="{57F96C68-D33B-4CA7-B19D-3B4D697B80E5}" type="presParOf" srcId="{37B32D57-ACC1-4E92-BEB5-F9CC8B949B01}" destId="{5581C357-E5D7-4585-B9B0-7EA52C63ED08}" srcOrd="4" destOrd="0" presId="urn:microsoft.com/office/officeart/2005/8/layout/pyramid2"/>
    <dgm:cxn modelId="{FCE254D8-E279-4B52-B679-D2B71FBA73F3}" type="presParOf" srcId="{37B32D57-ACC1-4E92-BEB5-F9CC8B949B01}" destId="{E29305C9-6FAC-4A53-BB34-881D62CCFC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8AE0D-D196-46C0-85DA-63411C30A27F}">
      <dsp:nvSpPr>
        <dsp:cNvPr id="0" name=""/>
        <dsp:cNvSpPr/>
      </dsp:nvSpPr>
      <dsp:spPr>
        <a:xfrm>
          <a:off x="2823315" y="1830093"/>
          <a:ext cx="2076414" cy="1483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Semaine d’intégration </a:t>
          </a:r>
          <a:endParaRPr lang="fr-FR" sz="1900" b="1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3127399" y="2047338"/>
        <a:ext cx="1468246" cy="1048950"/>
      </dsp:txXfrm>
    </dsp:sp>
    <dsp:sp modelId="{FEBED4F8-DF0A-4EEE-9758-A27040166022}">
      <dsp:nvSpPr>
        <dsp:cNvPr id="0" name=""/>
        <dsp:cNvSpPr/>
      </dsp:nvSpPr>
      <dsp:spPr>
        <a:xfrm rot="16159230">
          <a:off x="3707138" y="1328230"/>
          <a:ext cx="284989" cy="482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750393" y="1467421"/>
        <a:ext cx="199492" cy="289338"/>
      </dsp:txXfrm>
    </dsp:sp>
    <dsp:sp modelId="{59746E1A-7AFD-4AAD-8FA7-FD02ED5E29B9}">
      <dsp:nvSpPr>
        <dsp:cNvPr id="0" name=""/>
        <dsp:cNvSpPr/>
      </dsp:nvSpPr>
      <dsp:spPr>
        <a:xfrm>
          <a:off x="2927341" y="-77619"/>
          <a:ext cx="1821768" cy="137008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Création CV et Lettre Motivation élèves </a:t>
          </a:r>
          <a:endParaRPr lang="fr-FR" sz="1600" b="1" kern="1200" dirty="0"/>
        </a:p>
      </dsp:txBody>
      <dsp:txXfrm>
        <a:off x="3194133" y="123026"/>
        <a:ext cx="1288184" cy="968798"/>
      </dsp:txXfrm>
    </dsp:sp>
    <dsp:sp modelId="{EAA4B0DB-2E71-4D2C-B597-B9B43B202AED}">
      <dsp:nvSpPr>
        <dsp:cNvPr id="0" name=""/>
        <dsp:cNvSpPr/>
      </dsp:nvSpPr>
      <dsp:spPr>
        <a:xfrm rot="52363">
          <a:off x="4986520" y="2349432"/>
          <a:ext cx="209708" cy="482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986524" y="2445399"/>
        <a:ext cx="146796" cy="289338"/>
      </dsp:txXfrm>
    </dsp:sp>
    <dsp:sp modelId="{3C27FC50-711C-4246-BBB6-BF8AC7429D53}">
      <dsp:nvSpPr>
        <dsp:cNvPr id="0" name=""/>
        <dsp:cNvSpPr/>
      </dsp:nvSpPr>
      <dsp:spPr>
        <a:xfrm>
          <a:off x="5294979" y="1429071"/>
          <a:ext cx="2409876" cy="236586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Découverte des  trois  baccalauréats  et des  métiers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-Tutorat élèves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-Intervention  professionnels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-Visites entreprises </a:t>
          </a:r>
          <a:endParaRPr lang="fr-FR" sz="1600" b="1" kern="1200" dirty="0"/>
        </a:p>
      </dsp:txBody>
      <dsp:txXfrm>
        <a:off x="5647897" y="1775544"/>
        <a:ext cx="1704040" cy="1672920"/>
      </dsp:txXfrm>
    </dsp:sp>
    <dsp:sp modelId="{8DBACE30-D155-4D36-AA51-5DDC9CA919A9}">
      <dsp:nvSpPr>
        <dsp:cNvPr id="0" name=""/>
        <dsp:cNvSpPr/>
      </dsp:nvSpPr>
      <dsp:spPr>
        <a:xfrm rot="5260751">
          <a:off x="3816811" y="3219762"/>
          <a:ext cx="161486" cy="482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840053" y="3292005"/>
        <a:ext cx="113040" cy="289338"/>
      </dsp:txXfrm>
    </dsp:sp>
    <dsp:sp modelId="{A56F4D27-EE86-46CE-81C9-FC91FA7C0877}">
      <dsp:nvSpPr>
        <dsp:cNvPr id="0" name=""/>
        <dsp:cNvSpPr/>
      </dsp:nvSpPr>
      <dsp:spPr>
        <a:xfrm>
          <a:off x="2105900" y="3617461"/>
          <a:ext cx="3672356" cy="188403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Présentation du livret  de PFMP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-OBECTIF : Aide recherche PFMP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- Contenu: CV ,LM ,Conventions,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Fiches activités , ressenti élèves,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Grille évaluation PFMP + échanges tuteurs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 </a:t>
          </a:r>
          <a:endParaRPr lang="fr-FR" sz="1100" b="1" kern="1200" dirty="0"/>
        </a:p>
      </dsp:txBody>
      <dsp:txXfrm>
        <a:off x="2643704" y="3893371"/>
        <a:ext cx="2596748" cy="1332212"/>
      </dsp:txXfrm>
    </dsp:sp>
    <dsp:sp modelId="{534298CE-5B50-4367-B1F8-EADD9D7D24E2}">
      <dsp:nvSpPr>
        <dsp:cNvPr id="0" name=""/>
        <dsp:cNvSpPr/>
      </dsp:nvSpPr>
      <dsp:spPr>
        <a:xfrm rot="10747626">
          <a:off x="2540455" y="2349302"/>
          <a:ext cx="200069" cy="482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2600473" y="2445291"/>
        <a:ext cx="140048" cy="289338"/>
      </dsp:txXfrm>
    </dsp:sp>
    <dsp:sp modelId="{AE997115-D518-4071-A8AF-54B6F3D87A20}">
      <dsp:nvSpPr>
        <dsp:cNvPr id="0" name=""/>
        <dsp:cNvSpPr/>
      </dsp:nvSpPr>
      <dsp:spPr>
        <a:xfrm>
          <a:off x="0" y="1429072"/>
          <a:ext cx="2446256" cy="2365880"/>
        </a:xfrm>
        <a:prstGeom prst="ellips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Présentation du livret de positionnement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Objectif: Se connaitre et mettre en avant ses qualités , ses centres d’intérêts et ses </a:t>
          </a:r>
          <a:r>
            <a:rPr lang="fr-FR" sz="1400" b="1" kern="1200" smtClean="0"/>
            <a:t>aptitudes </a:t>
          </a:r>
          <a:endParaRPr lang="fr-FR" sz="1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358246" y="1775547"/>
        <a:ext cx="1729764" cy="16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0E08-F020-4D98-B4C2-1D395ECB6E0B}">
      <dsp:nvSpPr>
        <dsp:cNvPr id="0" name=""/>
        <dsp:cNvSpPr/>
      </dsp:nvSpPr>
      <dsp:spPr>
        <a:xfrm>
          <a:off x="0" y="0"/>
          <a:ext cx="2711762" cy="1084704"/>
        </a:xfrm>
        <a:prstGeom prst="homePlate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Entretien de positionnement </a:t>
          </a:r>
          <a:endParaRPr lang="fr-FR" sz="1800" kern="1200" dirty="0"/>
        </a:p>
      </dsp:txBody>
      <dsp:txXfrm>
        <a:off x="0" y="0"/>
        <a:ext cx="2440586" cy="1084704"/>
      </dsp:txXfrm>
    </dsp:sp>
    <dsp:sp modelId="{8B0BDBA7-BBAA-43A6-8605-D3447C3155F5}">
      <dsp:nvSpPr>
        <dsp:cNvPr id="0" name=""/>
        <dsp:cNvSpPr/>
      </dsp:nvSpPr>
      <dsp:spPr>
        <a:xfrm>
          <a:off x="2111322" y="0"/>
          <a:ext cx="2711762" cy="1084704"/>
        </a:xfrm>
        <a:prstGeom prst="chevron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Trois /an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Septembre janvier et mai </a:t>
          </a:r>
          <a:endParaRPr lang="fr-FR" sz="1800" kern="1200" dirty="0"/>
        </a:p>
      </dsp:txBody>
      <dsp:txXfrm>
        <a:off x="2653674" y="0"/>
        <a:ext cx="1627058" cy="1084704"/>
      </dsp:txXfrm>
    </dsp:sp>
    <dsp:sp modelId="{CDB79E9A-B427-492C-928B-60046395E648}">
      <dsp:nvSpPr>
        <dsp:cNvPr id="0" name=""/>
        <dsp:cNvSpPr/>
      </dsp:nvSpPr>
      <dsp:spPr>
        <a:xfrm>
          <a:off x="4195246" y="0"/>
          <a:ext cx="2711762" cy="1084704"/>
        </a:xfrm>
        <a:prstGeom prst="chevron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Situation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Positionnement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Finalisation </a:t>
          </a:r>
          <a:endParaRPr lang="fr-FR" sz="1800" kern="1200" dirty="0"/>
        </a:p>
      </dsp:txBody>
      <dsp:txXfrm>
        <a:off x="4737598" y="0"/>
        <a:ext cx="1627058" cy="1084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34130-D2C7-4292-98FA-AA92C6C4C686}">
      <dsp:nvSpPr>
        <dsp:cNvPr id="0" name=""/>
        <dsp:cNvSpPr/>
      </dsp:nvSpPr>
      <dsp:spPr>
        <a:xfrm>
          <a:off x="0" y="710265"/>
          <a:ext cx="64807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0BF52-19ED-4B94-8065-BBEAA4AD8E06}">
      <dsp:nvSpPr>
        <dsp:cNvPr id="0" name=""/>
        <dsp:cNvSpPr/>
      </dsp:nvSpPr>
      <dsp:spPr>
        <a:xfrm>
          <a:off x="323719" y="48263"/>
          <a:ext cx="5179525" cy="85388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Objectif: guider les élèves dans leur choix d’orientation , les aider à construire leur projet professionnel </a:t>
          </a:r>
          <a:endParaRPr lang="fr-FR" sz="1600" b="1" kern="1200" dirty="0"/>
        </a:p>
      </dsp:txBody>
      <dsp:txXfrm>
        <a:off x="365402" y="89946"/>
        <a:ext cx="5096159" cy="770515"/>
      </dsp:txXfrm>
    </dsp:sp>
    <dsp:sp modelId="{6F5B41D2-8654-455B-8E52-2318E03FEC0B}">
      <dsp:nvSpPr>
        <dsp:cNvPr id="0" name=""/>
        <dsp:cNvSpPr/>
      </dsp:nvSpPr>
      <dsp:spPr>
        <a:xfrm>
          <a:off x="0" y="1735900"/>
          <a:ext cx="64807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BEB06-97CB-46A4-9271-61930A4D36E4}">
      <dsp:nvSpPr>
        <dsp:cNvPr id="0" name=""/>
        <dsp:cNvSpPr/>
      </dsp:nvSpPr>
      <dsp:spPr>
        <a:xfrm>
          <a:off x="323719" y="1108065"/>
          <a:ext cx="5323373" cy="8197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Supports: </a:t>
          </a:r>
          <a:r>
            <a:rPr lang="fr-FR" sz="1600" b="0" kern="1200" dirty="0" smtClean="0"/>
            <a:t>livret de PFMP et de positionnement complétés toute l’année  en AP ou heures projet .</a:t>
          </a:r>
          <a:endParaRPr lang="fr-FR" sz="1600" b="0" kern="1200" dirty="0"/>
        </a:p>
      </dsp:txBody>
      <dsp:txXfrm>
        <a:off x="363734" y="1148080"/>
        <a:ext cx="5243343" cy="739685"/>
      </dsp:txXfrm>
    </dsp:sp>
    <dsp:sp modelId="{09E655B8-42F5-432C-92E0-DD2BF380B988}">
      <dsp:nvSpPr>
        <dsp:cNvPr id="0" name=""/>
        <dsp:cNvSpPr/>
      </dsp:nvSpPr>
      <dsp:spPr>
        <a:xfrm>
          <a:off x="0" y="2968056"/>
          <a:ext cx="64807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F61B7-1363-4447-93EA-F23DDBE12AF6}">
      <dsp:nvSpPr>
        <dsp:cNvPr id="0" name=""/>
        <dsp:cNvSpPr/>
      </dsp:nvSpPr>
      <dsp:spPr>
        <a:xfrm>
          <a:off x="323719" y="2133700"/>
          <a:ext cx="5395343" cy="102623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/>
            <a:t>Critères de positionnement professionnel insérés dans le livret de positionnement .Comp</a:t>
          </a:r>
          <a:r>
            <a:rPr lang="fr-FR" sz="1600" kern="1200" dirty="0" smtClean="0"/>
            <a:t>araison synthèse professeurs grille de positionnement élèves avec  auto évaluation  élèves 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373816" y="2183797"/>
        <a:ext cx="5295149" cy="926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B15A9-B34C-4B4F-8597-B58F31BF2A3D}">
      <dsp:nvSpPr>
        <dsp:cNvPr id="0" name=""/>
        <dsp:cNvSpPr/>
      </dsp:nvSpPr>
      <dsp:spPr>
        <a:xfrm>
          <a:off x="513475" y="0"/>
          <a:ext cx="3520249" cy="352024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16A5D-8580-4AB7-B2F8-2E828E2782CF}">
      <dsp:nvSpPr>
        <dsp:cNvPr id="0" name=""/>
        <dsp:cNvSpPr/>
      </dsp:nvSpPr>
      <dsp:spPr>
        <a:xfrm>
          <a:off x="2328269" y="353915"/>
          <a:ext cx="2288161" cy="833308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GRILLE DE POSITIONNEMENT </a:t>
          </a:r>
          <a:r>
            <a:rPr lang="fr-FR" sz="1100" kern="1200" dirty="0" smtClean="0"/>
            <a:t>Indicateurs savoir faire et savoir être qui pointent un ou deux bac  </a:t>
          </a:r>
          <a:endParaRPr lang="fr-FR" sz="1100" kern="1200" dirty="0"/>
        </a:p>
      </dsp:txBody>
      <dsp:txXfrm>
        <a:off x="2368948" y="394594"/>
        <a:ext cx="2206803" cy="751950"/>
      </dsp:txXfrm>
    </dsp:sp>
    <dsp:sp modelId="{F7C7615E-7593-43C0-A69E-FCD0B8DB33A9}">
      <dsp:nvSpPr>
        <dsp:cNvPr id="0" name=""/>
        <dsp:cNvSpPr/>
      </dsp:nvSpPr>
      <dsp:spPr>
        <a:xfrm>
          <a:off x="2311108" y="1302984"/>
          <a:ext cx="2288161" cy="833308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Elèves évalués via un fichier partagé sur Google drive et complété par l’équipe pédagogique</a:t>
          </a:r>
          <a:endParaRPr lang="fr-FR" sz="1100" b="1" kern="1200" dirty="0"/>
        </a:p>
      </dsp:txBody>
      <dsp:txXfrm>
        <a:off x="2351787" y="1343663"/>
        <a:ext cx="2206803" cy="751950"/>
      </dsp:txXfrm>
    </dsp:sp>
    <dsp:sp modelId="{5581C357-E5D7-4585-B9B0-7EA52C63ED08}">
      <dsp:nvSpPr>
        <dsp:cNvPr id="0" name=""/>
        <dsp:cNvSpPr/>
      </dsp:nvSpPr>
      <dsp:spPr>
        <a:xfrm>
          <a:off x="2328269" y="2228860"/>
          <a:ext cx="2288161" cy="833308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Critères présentés aux élèves et aux familles en début d’année + bilan trimestriel distribué avec le bulletin </a:t>
          </a:r>
          <a:endParaRPr lang="fr-FR" sz="1100" b="1" kern="1200" dirty="0"/>
        </a:p>
      </dsp:txBody>
      <dsp:txXfrm>
        <a:off x="2368948" y="2269539"/>
        <a:ext cx="2206803" cy="75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A47F8-253C-4693-B09D-6A82426B90CB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851A-7C9D-4B76-8230-DD44C5EBBFE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6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569F-673A-4FFB-9B6D-F0C6994FC65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FEC09F-48CE-4F4C-9DA0-67ED5096E31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3D0E02-5402-4015-9B6B-5EC1A4DD6FD3}" type="datetimeFigureOut">
              <a:rPr lang="en-GB" smtClean="0"/>
              <a:pPr/>
              <a:t>02/02/2017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6.pn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304" y="620688"/>
            <a:ext cx="7920837" cy="26642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Table ronde autour du dispositif expérimental de la </a:t>
            </a:r>
            <a:br>
              <a:rPr lang="fr-FR" dirty="0" smtClean="0"/>
            </a:br>
            <a:r>
              <a:rPr lang="fr-FR" dirty="0" smtClean="0"/>
              <a:t>« seconde professionnelle a orientation progressive 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9855" y="2972167"/>
            <a:ext cx="7475984" cy="1584176"/>
          </a:xfrm>
        </p:spPr>
        <p:txBody>
          <a:bodyPr/>
          <a:lstStyle/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endParaRPr lang="fr-FR" dirty="0" smtClean="0"/>
          </a:p>
          <a:p>
            <a:pPr marL="114300" indent="0" algn="ctr">
              <a:buNone/>
            </a:pPr>
            <a:r>
              <a:rPr lang="fr-FR" b="1" dirty="0" smtClean="0"/>
              <a:t>3 témoignages d’équipes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27582"/>
            <a:ext cx="7776590" cy="11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774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Déroulement de l’orientation  </a:t>
            </a:r>
            <a:endParaRPr lang="fr-F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67544" y="64682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836712"/>
            <a:ext cx="77048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Entretien de situation</a:t>
            </a:r>
            <a:r>
              <a:rPr lang="fr-FR" sz="1600" dirty="0" smtClean="0"/>
              <a:t> </a:t>
            </a:r>
          </a:p>
          <a:p>
            <a:pPr algn="just"/>
            <a:r>
              <a:rPr lang="fr-FR" sz="1400" dirty="0" smtClean="0"/>
              <a:t>Présentation de l’élève, choix d’orientation, expériences professionnelles,  définition du profil…</a:t>
            </a:r>
          </a:p>
          <a:p>
            <a:endParaRPr lang="fr-FR" sz="1600" dirty="0" smtClean="0"/>
          </a:p>
          <a:p>
            <a:endParaRPr lang="fr-FR" sz="1600" dirty="0"/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Entretien de positionnement </a:t>
            </a:r>
          </a:p>
          <a:p>
            <a:pPr algn="just"/>
            <a:r>
              <a:rPr lang="fr-FR" sz="1400" dirty="0" smtClean="0"/>
              <a:t>Bilan du stage, positionnement et auto-évaluation de l’élève.</a:t>
            </a:r>
          </a:p>
          <a:p>
            <a:r>
              <a:rPr lang="fr-FR" sz="1400" dirty="0" smtClean="0"/>
              <a:t>                                               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Commission de positionnement </a:t>
            </a:r>
          </a:p>
          <a:p>
            <a:pPr algn="just"/>
            <a:r>
              <a:rPr lang="fr-FR" sz="1400" dirty="0" smtClean="0"/>
              <a:t>Composée de l’équipe de direction, équipes pédagogiques et CPE</a:t>
            </a:r>
          </a:p>
          <a:p>
            <a:pPr algn="just"/>
            <a:r>
              <a:rPr lang="fr-FR" sz="1400" dirty="0" smtClean="0"/>
              <a:t>Cette commission a validé le travail d'évaluation des compétences et de détermination des profils pendant cette période dite de détermination (utilisation d’une grille de positionnement).	</a:t>
            </a:r>
          </a:p>
          <a:p>
            <a:r>
              <a:rPr lang="fr-FR" sz="1400" dirty="0" smtClean="0"/>
              <a:t>	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Communication avec les familles </a:t>
            </a:r>
            <a:r>
              <a:rPr lang="fr-FR" sz="1400" dirty="0" smtClean="0">
                <a:solidFill>
                  <a:srgbClr val="FF0000"/>
                </a:solidFill>
              </a:rPr>
              <a:t>:  </a:t>
            </a:r>
          </a:p>
          <a:p>
            <a:pPr algn="just"/>
            <a:r>
              <a:rPr lang="fr-FR" sz="1400" dirty="0" smtClean="0"/>
              <a:t>Un courrier a été adressé aux familles les informant du choix de positionnement  de leur enfant. </a:t>
            </a:r>
          </a:p>
          <a:p>
            <a:pPr algn="just"/>
            <a:r>
              <a:rPr lang="fr-FR" sz="1400" dirty="0" smtClean="0"/>
              <a:t>A l’issue de ce positionnement, 5 situations d’élèves qualifiées de « délicates » sont à relever…parmi lesquelles certaines familles ont été reçues par l’équipe de direction et les professeurs principaux des classes concernées afin de consolider le choix effectué.</a:t>
            </a:r>
          </a:p>
          <a:p>
            <a:endParaRPr lang="fr-FR" sz="1600" u="sng" dirty="0" smtClean="0">
              <a:latin typeface="Calibri" pitchFamily="34" charset="0"/>
            </a:endParaRPr>
          </a:p>
          <a:p>
            <a:endParaRPr lang="fr-FR" sz="1400" u="sng" dirty="0" smtClean="0"/>
          </a:p>
          <a:p>
            <a:r>
              <a:rPr lang="fr-FR" sz="1400" dirty="0" smtClean="0">
                <a:latin typeface="Calibri" pitchFamily="34" charset="0"/>
              </a:rPr>
              <a:t>  </a:t>
            </a:r>
          </a:p>
          <a:p>
            <a:endParaRPr lang="fr-FR" sz="1600" dirty="0" smtClean="0">
              <a:latin typeface="Calibri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229200"/>
            <a:ext cx="1008112" cy="1368152"/>
          </a:xfrm>
          <a:prstGeom prst="rect">
            <a:avLst/>
          </a:prstGeom>
          <a:noFill/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88840"/>
            <a:ext cx="158417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2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857" y="21999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Evaluation du processus  </a:t>
            </a:r>
            <a:endParaRPr lang="fr-F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11560" y="584684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67544" y="701988"/>
            <a:ext cx="77048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Augmentation de la durée de la période de détermination</a:t>
            </a:r>
            <a:endParaRPr lang="fr-FR" sz="1600" dirty="0" smtClean="0">
              <a:latin typeface="Calibri" pitchFamily="34" charset="0"/>
            </a:endParaRPr>
          </a:p>
          <a:p>
            <a:pPr algn="just"/>
            <a:r>
              <a:rPr lang="fr-FR" sz="1600" dirty="0" smtClean="0">
                <a:latin typeface="Calibri" pitchFamily="34" charset="0"/>
              </a:rPr>
              <a:t>Ce temps plus conséquent permettrait de conduire plus d’actions pour faire découvrir les </a:t>
            </a:r>
          </a:p>
          <a:p>
            <a:pPr algn="just"/>
            <a:r>
              <a:rPr lang="fr-FR" sz="1600" dirty="0" smtClean="0">
                <a:latin typeface="Calibri" pitchFamily="34" charset="0"/>
              </a:rPr>
              <a:t>métiers, et de travailler de façon plus qualitative des aspects fondamentaux comme  l’intégration des règles de vie en classe, le rapport à l’adulte, la préparation de PFMP…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Découverte par les élèves des finalités et des contenus des deux spécialités à approfondir</a:t>
            </a:r>
          </a:p>
          <a:p>
            <a:pPr algn="just"/>
            <a:endParaRPr lang="fr-FR" sz="1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Réflexion autour de la liaison inter-cycles « collège – lycée » </a:t>
            </a:r>
            <a:r>
              <a:rPr lang="fr-FR" sz="1600" dirty="0" smtClean="0">
                <a:latin typeface="Calibri" pitchFamily="34" charset="0"/>
              </a:rPr>
              <a:t>afin de proposer aux élèves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une meilleure représentation des filières et des métiers.</a:t>
            </a:r>
          </a:p>
          <a:p>
            <a:pPr algn="just"/>
            <a:endParaRPr lang="fr-FR" sz="1600" dirty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Travail très « lourd » menée par les équipes pour la recherche de lieux de stage.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Le timing « 3 semaines de cours puis 2 semaines de stage et retour au lycée » ne convient </a:t>
            </a:r>
          </a:p>
          <a:p>
            <a:pPr algn="just"/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pas</a:t>
            </a:r>
            <a:r>
              <a:rPr lang="fr-FR" sz="1600" dirty="0" smtClean="0">
                <a:latin typeface="Calibri" pitchFamily="34" charset="0"/>
              </a:rPr>
              <a:t>. Les élèves n’ont pas le temps d’intégrer les bases nécessaires en matière de codes et </a:t>
            </a:r>
          </a:p>
          <a:p>
            <a:pPr algn="just"/>
            <a:r>
              <a:rPr lang="fr-FR" sz="1600" dirty="0" smtClean="0">
                <a:latin typeface="Calibri" pitchFamily="34" charset="0"/>
              </a:rPr>
              <a:t>  postures à adopter.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/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- La « recomposition » des classes</a:t>
            </a:r>
            <a:r>
              <a:rPr lang="fr-FR" sz="1600" dirty="0" smtClean="0">
                <a:latin typeface="Calibri" pitchFamily="34" charset="0"/>
              </a:rPr>
              <a:t> à l’issue des 10 semaines a déstabilisé les élèves (ambiance de classe dégradée, difficultés d’intégration pour certains élèves).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endParaRPr lang="fr-FR" sz="1600" dirty="0" smtClean="0">
              <a:latin typeface="Calibri" pitchFamily="34" charset="0"/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17232"/>
            <a:ext cx="936104" cy="1224136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4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Les modalités de prise en charge </a:t>
            </a:r>
            <a:endParaRPr lang="fr-FR" sz="44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27194286"/>
              </p:ext>
            </p:extLst>
          </p:nvPr>
        </p:nvGraphicFramePr>
        <p:xfrm>
          <a:off x="251520" y="1268760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de l’orientation 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93269043"/>
              </p:ext>
            </p:extLst>
          </p:nvPr>
        </p:nvGraphicFramePr>
        <p:xfrm>
          <a:off x="467544" y="1397000"/>
          <a:ext cx="705678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653110195"/>
              </p:ext>
            </p:extLst>
          </p:nvPr>
        </p:nvGraphicFramePr>
        <p:xfrm>
          <a:off x="1187624" y="3068960"/>
          <a:ext cx="6480720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64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Evaluation et communication avec les familles </a:t>
            </a:r>
            <a:endParaRPr lang="fr-FR" sz="32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2" y="1478982"/>
            <a:ext cx="1553848" cy="21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10" y="1628800"/>
            <a:ext cx="155719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293752784"/>
              </p:ext>
            </p:extLst>
          </p:nvPr>
        </p:nvGraphicFramePr>
        <p:xfrm>
          <a:off x="1403648" y="1268760"/>
          <a:ext cx="5184576" cy="352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50" y="4721432"/>
            <a:ext cx="2232315" cy="18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2" y="5085184"/>
            <a:ext cx="2428860" cy="14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4744" y="4429132"/>
            <a:ext cx="2286016" cy="93871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fr-FR" sz="1100" b="1" dirty="0" smtClean="0"/>
              <a:t>Procédure fin d’année: l’élève officialise sa demande par une lettre de motivation présentant son projet d’orientation . Approbation conseil de classe.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350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9144000" cy="263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-4" y="0"/>
            <a:ext cx="5194825" cy="2646363"/>
          </a:xfrm>
          <a:prstGeom prst="rect">
            <a:avLst/>
          </a:prstGeom>
          <a:solidFill>
            <a:srgbClr val="97BE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263683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26" y="8838"/>
            <a:ext cx="3949172" cy="262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13294" y="507230"/>
            <a:ext cx="33682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SECONDE PROFESSIONNELLE À ORIENTATION PROGRESSIVE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LYCÉE PROFESSIONNEL JULES VERNE - TARARE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73" y="3261489"/>
            <a:ext cx="87580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  <a:defRPr/>
            </a:pPr>
            <a:r>
              <a:rPr lang="fr-FR" sz="2400" cap="small" dirty="0" smtClean="0">
                <a:solidFill>
                  <a:schemeClr val="bg1"/>
                </a:solidFill>
                <a:latin typeface="Humnst777 Cn BT" panose="020B0506030504020204" pitchFamily="34" charset="0"/>
              </a:rPr>
              <a:t>Accueil des élèves de seconde :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solidFill>
                  <a:schemeClr val="bg1"/>
                </a:solidFill>
                <a:latin typeface="Humnst777 Cn BT" panose="020B0506030504020204" pitchFamily="34" charset="0"/>
              </a:rPr>
              <a:t>1</a:t>
            </a:r>
            <a:r>
              <a:rPr lang="fr-FR" sz="2400" cap="small" baseline="30000" dirty="0" smtClean="0">
                <a:solidFill>
                  <a:schemeClr val="bg1"/>
                </a:solidFill>
                <a:latin typeface="Humnst777 Cn BT" panose="020B0506030504020204" pitchFamily="34" charset="0"/>
              </a:rPr>
              <a:t>er</a:t>
            </a:r>
            <a:r>
              <a:rPr lang="fr-FR" sz="2400" cap="small" dirty="0" smtClean="0">
                <a:solidFill>
                  <a:schemeClr val="bg1"/>
                </a:solidFill>
                <a:latin typeface="Humnst777 Cn BT" panose="020B0506030504020204" pitchFamily="34" charset="0"/>
              </a:rPr>
              <a:t> entretien individuel afin de connaitre leur parcours, leurs motivations et leur projet professionnel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solidFill>
                  <a:schemeClr val="bg1"/>
                </a:solidFill>
                <a:latin typeface="Humnst777 Cn BT" panose="020B0506030504020204" pitchFamily="34" charset="0"/>
              </a:rPr>
              <a:t>Réunion avec les familles afin de leur expliquer l’orientation progressive et les attentes en classe de Seconde MRCU</a:t>
            </a:r>
            <a:endParaRPr lang="fr-FR" sz="2400" cap="small" dirty="0">
              <a:solidFill>
                <a:schemeClr val="bg1"/>
              </a:solidFill>
              <a:latin typeface="Humnst777 Cn BT" panose="020B0506030504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2631" y="3102954"/>
            <a:ext cx="425450" cy="51117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4000" b="1" dirty="0">
              <a:solidFill>
                <a:srgbClr val="97BE0D"/>
              </a:solidFill>
              <a:latin typeface="Humnst777 Cn BT" panose="020B05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1080960">
            <a:off x="315527" y="3094445"/>
            <a:ext cx="342563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76B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nst777 Blk BT" pitchFamily="34" charset="0"/>
                <a:cs typeface="Arial" pitchFamily="34" charset="0"/>
              </a:rPr>
              <a:t>1</a:t>
            </a:r>
            <a:endParaRPr lang="fr-FR" sz="2800" dirty="0">
              <a:solidFill>
                <a:srgbClr val="76B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2515" y="3071654"/>
            <a:ext cx="7696043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Accueil des élèves de seconde :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1</a:t>
            </a:r>
            <a:r>
              <a:rPr lang="fr-FR" sz="2400" cap="small" baseline="30000" dirty="0" smtClean="0">
                <a:latin typeface="Humnst777 Cn BT" panose="020B0506030504020204" pitchFamily="34" charset="0"/>
              </a:rPr>
              <a:t>er</a:t>
            </a:r>
            <a:r>
              <a:rPr lang="fr-FR" sz="2400" cap="small" dirty="0" smtClean="0">
                <a:latin typeface="Humnst777 Cn BT" panose="020B0506030504020204" pitchFamily="34" charset="0"/>
              </a:rPr>
              <a:t> entretien individuel afin de connaitre leur parcours, leurs motivations et leur projet professionnel</a:t>
            </a:r>
          </a:p>
          <a:p>
            <a:pPr marL="457200" indent="-457200">
              <a:spcAft>
                <a:spcPts val="1800"/>
              </a:spcAft>
              <a:buFontTx/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Réunion avec les familles afin de leur expliquer l’orientation progressive et les attentes en classe de Seconde MRCU</a:t>
            </a:r>
            <a:endParaRPr lang="fr-FR" sz="2400" cap="small" dirty="0">
              <a:latin typeface="Humnst777 Cn BT" panose="020B05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9144000" cy="263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-4" y="-20280"/>
            <a:ext cx="5194825" cy="2646363"/>
          </a:xfrm>
          <a:prstGeom prst="rect">
            <a:avLst/>
          </a:prstGeom>
          <a:solidFill>
            <a:srgbClr val="97BE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263683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26" y="8838"/>
            <a:ext cx="3949172" cy="262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2873" y="524020"/>
            <a:ext cx="473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Humnst777 LtCn BT"/>
              </a:rPr>
              <a:t>PROJET PROFESSIONNEL</a:t>
            </a:r>
            <a:endParaRPr lang="fr-FR" sz="3600" b="1" dirty="0">
              <a:solidFill>
                <a:schemeClr val="bg1"/>
              </a:solidFill>
              <a:latin typeface="Humnst777 LtCn B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9911" y="3243248"/>
            <a:ext cx="7822013" cy="2631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Construction du projet professionnel :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Réflexion et construction du projet par l’élève (présentation des métiers, diaporama)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Création d’un portfolio (CV, lettre de motivation,…)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Choix du lieu de PFMP</a:t>
            </a:r>
            <a:endParaRPr lang="fr-FR" sz="2400" cap="small" dirty="0">
              <a:latin typeface="Humnst777 Cn BT" panose="020B0506030504020204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42873" y="3224893"/>
            <a:ext cx="427038" cy="5318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4000" b="1" dirty="0">
              <a:solidFill>
                <a:srgbClr val="97BE0D"/>
              </a:solidFill>
              <a:latin typeface="Humnst777 Cn BT" panose="020B05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1080960">
            <a:off x="181100" y="3223479"/>
            <a:ext cx="184941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76B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endParaRPr lang="fr-FR" sz="2800" dirty="0">
              <a:solidFill>
                <a:srgbClr val="76B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9144000" cy="263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-1" y="-9525"/>
            <a:ext cx="5194825" cy="2646363"/>
          </a:xfrm>
          <a:prstGeom prst="rect">
            <a:avLst/>
          </a:prstGeom>
          <a:solidFill>
            <a:srgbClr val="97BE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263683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26" y="8838"/>
            <a:ext cx="3949172" cy="262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875" y="680065"/>
            <a:ext cx="473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Humnst777 LtCn BT"/>
              </a:rPr>
              <a:t>ECHANGES AVEC LES FAMILLES</a:t>
            </a:r>
            <a:endParaRPr lang="fr-FR" sz="3600" b="1" dirty="0">
              <a:solidFill>
                <a:schemeClr val="bg1"/>
              </a:solidFill>
              <a:latin typeface="Humnst777 LtCn B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7367" y="2924944"/>
            <a:ext cx="7773556" cy="37394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Rencontre entre l’équipe éducative et les familles :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Une 1</a:t>
            </a:r>
            <a:r>
              <a:rPr lang="fr-FR" sz="2400" cap="small" baseline="30000" dirty="0" smtClean="0">
                <a:latin typeface="Humnst777 Cn BT" panose="020B0506030504020204" pitchFamily="34" charset="0"/>
              </a:rPr>
              <a:t>ère</a:t>
            </a:r>
            <a:r>
              <a:rPr lang="fr-FR" sz="2400" cap="small" dirty="0" smtClean="0">
                <a:latin typeface="Humnst777 Cn BT" panose="020B0506030504020204" pitchFamily="34" charset="0"/>
              </a:rPr>
              <a:t> rencontre a eu lieu à la fin du 1</a:t>
            </a:r>
            <a:r>
              <a:rPr lang="fr-FR" sz="2400" cap="small" baseline="30000" dirty="0" smtClean="0">
                <a:latin typeface="Humnst777 Cn BT" panose="020B0506030504020204" pitchFamily="34" charset="0"/>
              </a:rPr>
              <a:t>er</a:t>
            </a:r>
            <a:r>
              <a:rPr lang="fr-FR" sz="2400" cap="small" dirty="0" smtClean="0">
                <a:latin typeface="Humnst777 Cn BT" panose="020B0506030504020204" pitchFamily="34" charset="0"/>
              </a:rPr>
              <a:t> trimestre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L’élève va émettre un vœu d’orientation au mois de mars</a:t>
            </a:r>
          </a:p>
          <a:p>
            <a:pPr marL="457200" indent="-457200">
              <a:spcAft>
                <a:spcPts val="1800"/>
              </a:spcAft>
              <a:buAutoNum type="alphaLcParenR"/>
              <a:defRPr/>
            </a:pPr>
            <a:r>
              <a:rPr lang="fr-FR" sz="2400" cap="small" dirty="0" smtClean="0">
                <a:latin typeface="Humnst777 Cn BT" panose="020B0506030504020204" pitchFamily="34" charset="0"/>
              </a:rPr>
              <a:t>Une 2</a:t>
            </a:r>
            <a:r>
              <a:rPr lang="fr-FR" sz="2400" cap="small" baseline="30000" dirty="0" smtClean="0">
                <a:latin typeface="Humnst777 Cn BT" panose="020B0506030504020204" pitchFamily="34" charset="0"/>
              </a:rPr>
              <a:t>ème</a:t>
            </a:r>
            <a:r>
              <a:rPr lang="fr-FR" sz="2400" cap="small" dirty="0" smtClean="0">
                <a:latin typeface="Humnst777 Cn BT" panose="020B0506030504020204" pitchFamily="34" charset="0"/>
              </a:rPr>
              <a:t> rencontre avec les familles est programmée au mois d’avril pour choisir l’affectation définitive</a:t>
            </a:r>
            <a:endParaRPr lang="fr-FR" sz="2400" cap="small" dirty="0">
              <a:latin typeface="Humnst777 Cn BT" panose="020B0506030504020204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57125" y="2924945"/>
            <a:ext cx="412750" cy="4683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4000" b="1" dirty="0">
              <a:solidFill>
                <a:srgbClr val="97BE0D"/>
              </a:solidFill>
              <a:latin typeface="Humnst777 Cn BT" panose="020B05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1080960">
            <a:off x="176245" y="2942441"/>
            <a:ext cx="184941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800" dirty="0">
                <a:solidFill>
                  <a:srgbClr val="76B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mnst777 Blk BT" pitchFamily="34" charset="0"/>
                <a:cs typeface="Arial" pitchFamily="34" charset="0"/>
              </a:rPr>
              <a:t>3</a:t>
            </a:r>
            <a:endParaRPr lang="fr-FR" sz="2800" dirty="0">
              <a:solidFill>
                <a:srgbClr val="76B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126876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Bilan Expérimentation </a:t>
            </a:r>
          </a:p>
          <a:p>
            <a:pPr algn="ctr"/>
            <a:endParaRPr lang="fr-FR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nde</a:t>
            </a:r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 Professionnelle à Orientation Progressive</a:t>
            </a:r>
          </a:p>
          <a:p>
            <a:pPr algn="ctr"/>
            <a:r>
              <a:rPr lang="fr-FR" sz="2800" b="1" i="1" dirty="0" smtClean="0">
                <a:solidFill>
                  <a:srgbClr val="FF0000"/>
                </a:solidFill>
                <a:latin typeface="Calibri" pitchFamily="34" charset="0"/>
              </a:rPr>
              <a:t>ARCU - COM</a:t>
            </a:r>
            <a:endParaRPr lang="fr-FR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Lycée Professionnel BENOIT CHARVET – Saint-Etienne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2"/>
            <a:ext cx="2729880" cy="2306536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>
            <a:off x="1259632" y="620688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7881" y="28608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Modalités de prise en charge</a:t>
            </a:r>
            <a:endParaRPr lang="fr-F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91580" y="62998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47564" y="1006567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b="1" u="sng" dirty="0" smtClean="0">
                <a:solidFill>
                  <a:srgbClr val="FF0000"/>
                </a:solidFill>
                <a:latin typeface="Calibri" pitchFamily="34" charset="0"/>
              </a:rPr>
              <a:t>Modalités d’organisation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: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10 semaines dont 2 semaines de PFMP </a:t>
            </a:r>
          </a:p>
          <a:p>
            <a:pPr algn="just"/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(1 semaine en Commerce et 1 semaine en ARCU)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Accueil des élèves et leurs familles</a:t>
            </a:r>
            <a:r>
              <a:rPr lang="fr-FR" sz="1600" dirty="0" smtClean="0">
                <a:latin typeface="Calibri" pitchFamily="34" charset="0"/>
              </a:rPr>
              <a:t> : présentation de l’expérimentation</a:t>
            </a:r>
          </a:p>
          <a:p>
            <a:pPr algn="just"/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Journée de cohésion </a:t>
            </a:r>
            <a:r>
              <a:rPr lang="fr-FR" sz="1600" dirty="0" smtClean="0">
                <a:latin typeface="Calibri" pitchFamily="34" charset="0"/>
              </a:rPr>
              <a:t>: visite du Musée de la Mine de Saint-Etienne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                                         atelier « éveil à la musique et à la poésie »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 </a:t>
            </a: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Découverte professionnelle </a:t>
            </a:r>
            <a:r>
              <a:rPr lang="fr-FR" sz="1600" dirty="0" smtClean="0">
                <a:latin typeface="Calibri" pitchFamily="34" charset="0"/>
              </a:rPr>
              <a:t>: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 </a:t>
            </a:r>
            <a:r>
              <a:rPr lang="fr-FR" sz="1600" u="sng" dirty="0" smtClean="0">
                <a:latin typeface="Calibri" pitchFamily="34" charset="0"/>
              </a:rPr>
              <a:t>ARCU</a:t>
            </a:r>
            <a:r>
              <a:rPr lang="fr-FR" sz="1600" dirty="0" smtClean="0">
                <a:latin typeface="Calibri" pitchFamily="34" charset="0"/>
              </a:rPr>
              <a:t> : intervention de la responsable RH et chargée d’accueil à l’Hôpital du </a:t>
            </a:r>
            <a:r>
              <a:rPr lang="fr-FR" sz="1600" dirty="0" err="1" smtClean="0">
                <a:latin typeface="Calibri" pitchFamily="34" charset="0"/>
              </a:rPr>
              <a:t>Gier</a:t>
            </a:r>
            <a:endParaRPr lang="fr-FR" sz="1600" dirty="0" smtClean="0">
              <a:latin typeface="Calibri" pitchFamily="34" charset="0"/>
            </a:endParaRP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 </a:t>
            </a:r>
            <a:r>
              <a:rPr lang="fr-FR" sz="1600" u="sng" dirty="0" smtClean="0">
                <a:latin typeface="Calibri" pitchFamily="34" charset="0"/>
              </a:rPr>
              <a:t>COM </a:t>
            </a:r>
            <a:r>
              <a:rPr lang="fr-FR" sz="1600" dirty="0" smtClean="0">
                <a:latin typeface="Calibri" pitchFamily="34" charset="0"/>
              </a:rPr>
              <a:t>: interventions de représentants des enseignes </a:t>
            </a:r>
            <a:r>
              <a:rPr lang="fr-FR" sz="1600" dirty="0" err="1" smtClean="0">
                <a:latin typeface="Calibri" pitchFamily="34" charset="0"/>
              </a:rPr>
              <a:t>Devred</a:t>
            </a:r>
            <a:r>
              <a:rPr lang="fr-FR" sz="1600" dirty="0" smtClean="0">
                <a:latin typeface="Calibri" pitchFamily="34" charset="0"/>
              </a:rPr>
              <a:t> et Leader Price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  </a:t>
            </a:r>
            <a:r>
              <a:rPr lang="fr-FR" sz="1600" u="sng" dirty="0" smtClean="0">
                <a:latin typeface="Calibri" pitchFamily="34" charset="0"/>
              </a:rPr>
              <a:t>Pour les deux filières</a:t>
            </a:r>
            <a:r>
              <a:rPr lang="fr-FR" sz="1600" dirty="0" smtClean="0">
                <a:latin typeface="Calibri" pitchFamily="34" charset="0"/>
              </a:rPr>
              <a:t> : visite de l’enseigne AUCHAN</a:t>
            </a:r>
          </a:p>
          <a:p>
            <a:pPr algn="just"/>
            <a:endParaRPr lang="fr-FR" sz="1600" dirty="0">
              <a:latin typeface="Calibri" pitchFamily="34" charset="0"/>
            </a:endParaRPr>
          </a:p>
          <a:p>
            <a:pPr algn="just"/>
            <a:r>
              <a:rPr lang="fr-FR" sz="1600" dirty="0" smtClean="0">
                <a:latin typeface="Calibri" pitchFamily="34" charset="0"/>
              </a:rPr>
              <a:t>  </a:t>
            </a:r>
            <a:r>
              <a:rPr lang="fr-FR" sz="1600" b="1" dirty="0" smtClean="0">
                <a:latin typeface="Calibri" pitchFamily="34" charset="0"/>
              </a:rPr>
              <a:t>Intéressant et enrichissant pour nos élèves en matière de représentation des métiers</a:t>
            </a:r>
          </a:p>
          <a:p>
            <a:pPr algn="just"/>
            <a:r>
              <a:rPr lang="fr-FR" sz="1600" dirty="0" smtClean="0">
                <a:latin typeface="Calibri" pitchFamily="34" charset="0"/>
              </a:rPr>
              <a:t>(dans le cadre du projet ABCD de l’établissement)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132856"/>
            <a:ext cx="1357164" cy="1080120"/>
          </a:xfrm>
          <a:prstGeom prst="rect">
            <a:avLst/>
          </a:prstGeom>
          <a:noFill/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661248"/>
            <a:ext cx="1916832" cy="864096"/>
          </a:xfrm>
          <a:prstGeom prst="rect">
            <a:avLst/>
          </a:prstGeom>
          <a:noFill/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89240"/>
            <a:ext cx="936104" cy="792088"/>
          </a:xfrm>
          <a:prstGeom prst="rect">
            <a:avLst/>
          </a:prstGeom>
          <a:noFill/>
        </p:spPr>
      </p:pic>
      <p:pic>
        <p:nvPicPr>
          <p:cNvPr id="5128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733256"/>
            <a:ext cx="1658888" cy="792088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886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4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282</TotalTime>
  <Words>653</Words>
  <Application>Microsoft Office PowerPoint</Application>
  <PresentationFormat>Affichage à l'écran (4:3)</PresentationFormat>
  <Paragraphs>128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Humnst777 Blk BT</vt:lpstr>
      <vt:lpstr>Humnst777 Cn BT</vt:lpstr>
      <vt:lpstr>Humnst777 LtCn BT</vt:lpstr>
      <vt:lpstr>Contiguïté</vt:lpstr>
      <vt:lpstr>Table ronde autour du dispositif expérimental de la  « seconde professionnelle a orientation progressive » </vt:lpstr>
      <vt:lpstr>Les modalités de prise en charge </vt:lpstr>
      <vt:lpstr>Déroulement de l’orientation </vt:lpstr>
      <vt:lpstr>Evaluation et communication avec les familles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 POP</dc:title>
  <dc:creator>Utilisateur</dc:creator>
  <cp:lastModifiedBy>vlabruyere</cp:lastModifiedBy>
  <cp:revision>28</cp:revision>
  <dcterms:created xsi:type="dcterms:W3CDTF">2017-01-05T17:03:38Z</dcterms:created>
  <dcterms:modified xsi:type="dcterms:W3CDTF">2017-02-02T08:43:42Z</dcterms:modified>
</cp:coreProperties>
</file>