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9.jpg" ContentType="image/jpeg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1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8" r:id="rId10"/>
    <p:sldId id="352" r:id="rId11"/>
    <p:sldId id="353" r:id="rId12"/>
    <p:sldId id="354" r:id="rId13"/>
    <p:sldId id="355" r:id="rId14"/>
    <p:sldId id="3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2945D-18DD-4693-ACDB-2E8F9D411F02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E14E9D7A-2663-40F5-9CE8-68A311E523CB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</a:rPr>
            <a:t>Penser la formation : référentiel</a:t>
          </a:r>
        </a:p>
      </dgm:t>
    </dgm:pt>
    <dgm:pt modelId="{1F60DE2D-8A88-4B9F-93EC-1C7A3646567D}" type="parTrans" cxnId="{FCF51B9B-C568-4702-8459-34CA3EC54085}">
      <dgm:prSet/>
      <dgm:spPr/>
      <dgm:t>
        <a:bodyPr/>
        <a:lstStyle/>
        <a:p>
          <a:endParaRPr lang="fr-FR"/>
        </a:p>
      </dgm:t>
    </dgm:pt>
    <dgm:pt modelId="{4405B196-C304-4017-9A4E-3642E5894B87}" type="sibTrans" cxnId="{FCF51B9B-C568-4702-8459-34CA3EC54085}">
      <dgm:prSet/>
      <dgm:spPr/>
      <dgm:t>
        <a:bodyPr/>
        <a:lstStyle/>
        <a:p>
          <a:endParaRPr lang="fr-FR"/>
        </a:p>
      </dgm:t>
    </dgm:pt>
    <dgm:pt modelId="{4C04FD25-ABCD-4988-A0FB-43C6D3273819}">
      <dgm:prSet phldrT="[Texte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r-FR" sz="2400" dirty="0"/>
            <a:t>Elaborer le Projet Prévisionnel de Formation </a:t>
          </a:r>
        </a:p>
      </dgm:t>
    </dgm:pt>
    <dgm:pt modelId="{67441CD1-4F4C-4D41-96D3-8516CD07DADD}" type="parTrans" cxnId="{6A68AB4D-98CE-4C93-A94E-4DE121227B35}">
      <dgm:prSet/>
      <dgm:spPr/>
      <dgm:t>
        <a:bodyPr/>
        <a:lstStyle/>
        <a:p>
          <a:endParaRPr lang="fr-FR"/>
        </a:p>
      </dgm:t>
    </dgm:pt>
    <dgm:pt modelId="{072052C9-95FF-40E5-BFCE-6A242724C595}" type="sibTrans" cxnId="{6A68AB4D-98CE-4C93-A94E-4DE121227B35}">
      <dgm:prSet/>
      <dgm:spPr/>
      <dgm:t>
        <a:bodyPr/>
        <a:lstStyle/>
        <a:p>
          <a:endParaRPr lang="fr-FR"/>
        </a:p>
      </dgm:t>
    </dgm:pt>
    <dgm:pt modelId="{CFF9335E-8BD3-4EE6-9240-6F169B806BBE}">
      <dgm:prSet phldrT="[Texte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</a:rPr>
            <a:t>Diagnostiquer le profil d’apprentissage</a:t>
          </a:r>
        </a:p>
      </dgm:t>
    </dgm:pt>
    <dgm:pt modelId="{6AD8B0E3-842A-42D6-9343-0B6E8D5D9ACE}" type="parTrans" cxnId="{11B8153D-3C1E-4F8D-AD44-DC2853DC3525}">
      <dgm:prSet/>
      <dgm:spPr/>
      <dgm:t>
        <a:bodyPr/>
        <a:lstStyle/>
        <a:p>
          <a:endParaRPr lang="fr-FR"/>
        </a:p>
      </dgm:t>
    </dgm:pt>
    <dgm:pt modelId="{E188A027-1172-4681-B1B7-5857B1E5820A}" type="sibTrans" cxnId="{11B8153D-3C1E-4F8D-AD44-DC2853DC3525}">
      <dgm:prSet/>
      <dgm:spPr/>
      <dgm:t>
        <a:bodyPr/>
        <a:lstStyle/>
        <a:p>
          <a:endParaRPr lang="fr-FR"/>
        </a:p>
      </dgm:t>
    </dgm:pt>
    <dgm:pt modelId="{D4242A19-2B3A-4F19-A551-F99668319DD9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r-FR" sz="2400" dirty="0"/>
            <a:t>Définir des actions, ressources, prises en charge</a:t>
          </a:r>
        </a:p>
      </dgm:t>
    </dgm:pt>
    <dgm:pt modelId="{A7D33092-9C25-43E5-A2D7-C8C889894A59}" type="parTrans" cxnId="{94CDC9F8-FC69-4A80-91D2-BEE2F1079282}">
      <dgm:prSet/>
      <dgm:spPr/>
      <dgm:t>
        <a:bodyPr/>
        <a:lstStyle/>
        <a:p>
          <a:endParaRPr lang="fr-FR"/>
        </a:p>
      </dgm:t>
    </dgm:pt>
    <dgm:pt modelId="{D51655F9-47F6-4459-B7BB-69BC865802CF}" type="sibTrans" cxnId="{94CDC9F8-FC69-4A80-91D2-BEE2F1079282}">
      <dgm:prSet/>
      <dgm:spPr/>
      <dgm:t>
        <a:bodyPr/>
        <a:lstStyle/>
        <a:p>
          <a:endParaRPr lang="fr-FR"/>
        </a:p>
      </dgm:t>
    </dgm:pt>
    <dgm:pt modelId="{309BAEEB-2E35-48F7-801D-B9D9546567D4}" type="pres">
      <dgm:prSet presAssocID="{5AC2945D-18DD-4693-ACDB-2E8F9D411F02}" presName="Name0" presStyleCnt="0">
        <dgm:presLayoutVars>
          <dgm:dir/>
          <dgm:animLvl val="lvl"/>
          <dgm:resizeHandles val="exact"/>
        </dgm:presLayoutVars>
      </dgm:prSet>
      <dgm:spPr/>
    </dgm:pt>
    <dgm:pt modelId="{C10B185B-3AFC-4FB7-808C-CD6D161AC188}" type="pres">
      <dgm:prSet presAssocID="{D4242A19-2B3A-4F19-A551-F99668319DD9}" presName="boxAndChildren" presStyleCnt="0"/>
      <dgm:spPr/>
    </dgm:pt>
    <dgm:pt modelId="{3F545B47-B83A-47C5-AD01-095A542AD1F4}" type="pres">
      <dgm:prSet presAssocID="{D4242A19-2B3A-4F19-A551-F99668319DD9}" presName="parentTextBox" presStyleLbl="node1" presStyleIdx="0" presStyleCnt="4"/>
      <dgm:spPr/>
    </dgm:pt>
    <dgm:pt modelId="{E5CC80E7-257F-4B7B-9235-47C7A2654A08}" type="pres">
      <dgm:prSet presAssocID="{E188A027-1172-4681-B1B7-5857B1E5820A}" presName="sp" presStyleCnt="0"/>
      <dgm:spPr/>
    </dgm:pt>
    <dgm:pt modelId="{B6C34CD4-456D-479A-ABF7-B358324A9E5A}" type="pres">
      <dgm:prSet presAssocID="{CFF9335E-8BD3-4EE6-9240-6F169B806BBE}" presName="arrowAndChildren" presStyleCnt="0"/>
      <dgm:spPr/>
    </dgm:pt>
    <dgm:pt modelId="{E4E6750D-3EA8-4F35-B47A-4DA043153BBC}" type="pres">
      <dgm:prSet presAssocID="{CFF9335E-8BD3-4EE6-9240-6F169B806BBE}" presName="parentTextArrow" presStyleLbl="node1" presStyleIdx="1" presStyleCnt="4"/>
      <dgm:spPr/>
    </dgm:pt>
    <dgm:pt modelId="{54598294-6F03-40D0-BE7A-AEDDEA82245D}" type="pres">
      <dgm:prSet presAssocID="{072052C9-95FF-40E5-BFCE-6A242724C595}" presName="sp" presStyleCnt="0"/>
      <dgm:spPr/>
    </dgm:pt>
    <dgm:pt modelId="{108F3971-33D8-4DAB-819F-018F1737FB48}" type="pres">
      <dgm:prSet presAssocID="{4C04FD25-ABCD-4988-A0FB-43C6D3273819}" presName="arrowAndChildren" presStyleCnt="0"/>
      <dgm:spPr/>
    </dgm:pt>
    <dgm:pt modelId="{E8FE038E-C7F7-4600-9756-51140E6DD9D4}" type="pres">
      <dgm:prSet presAssocID="{4C04FD25-ABCD-4988-A0FB-43C6D3273819}" presName="parentTextArrow" presStyleLbl="node1" presStyleIdx="2" presStyleCnt="4"/>
      <dgm:spPr/>
    </dgm:pt>
    <dgm:pt modelId="{07352110-BAA1-43FA-B7C1-B21AED0A1718}" type="pres">
      <dgm:prSet presAssocID="{4405B196-C304-4017-9A4E-3642E5894B87}" presName="sp" presStyleCnt="0"/>
      <dgm:spPr/>
    </dgm:pt>
    <dgm:pt modelId="{732655F5-9F22-4810-982F-4302A30C68D7}" type="pres">
      <dgm:prSet presAssocID="{E14E9D7A-2663-40F5-9CE8-68A311E523CB}" presName="arrowAndChildren" presStyleCnt="0"/>
      <dgm:spPr/>
    </dgm:pt>
    <dgm:pt modelId="{350E30EE-5DB9-49FB-8507-1748E7CFD91A}" type="pres">
      <dgm:prSet presAssocID="{E14E9D7A-2663-40F5-9CE8-68A311E523CB}" presName="parentTextArrow" presStyleLbl="node1" presStyleIdx="3" presStyleCnt="4"/>
      <dgm:spPr/>
    </dgm:pt>
  </dgm:ptLst>
  <dgm:cxnLst>
    <dgm:cxn modelId="{0D63301C-D87C-45F7-A73C-568AB12C2F1A}" type="presOf" srcId="{E14E9D7A-2663-40F5-9CE8-68A311E523CB}" destId="{350E30EE-5DB9-49FB-8507-1748E7CFD91A}" srcOrd="0" destOrd="0" presId="urn:microsoft.com/office/officeart/2005/8/layout/process4"/>
    <dgm:cxn modelId="{7BC94C36-749E-4604-BBCE-2DDCCCBD314E}" type="presOf" srcId="{CFF9335E-8BD3-4EE6-9240-6F169B806BBE}" destId="{E4E6750D-3EA8-4F35-B47A-4DA043153BBC}" srcOrd="0" destOrd="0" presId="urn:microsoft.com/office/officeart/2005/8/layout/process4"/>
    <dgm:cxn modelId="{11B8153D-3C1E-4F8D-AD44-DC2853DC3525}" srcId="{5AC2945D-18DD-4693-ACDB-2E8F9D411F02}" destId="{CFF9335E-8BD3-4EE6-9240-6F169B806BBE}" srcOrd="2" destOrd="0" parTransId="{6AD8B0E3-842A-42D6-9343-0B6E8D5D9ACE}" sibTransId="{E188A027-1172-4681-B1B7-5857B1E5820A}"/>
    <dgm:cxn modelId="{C6D18E69-6565-41F0-9D38-9942BD05D5A0}" type="presOf" srcId="{4C04FD25-ABCD-4988-A0FB-43C6D3273819}" destId="{E8FE038E-C7F7-4600-9756-51140E6DD9D4}" srcOrd="0" destOrd="0" presId="urn:microsoft.com/office/officeart/2005/8/layout/process4"/>
    <dgm:cxn modelId="{6A68AB4D-98CE-4C93-A94E-4DE121227B35}" srcId="{5AC2945D-18DD-4693-ACDB-2E8F9D411F02}" destId="{4C04FD25-ABCD-4988-A0FB-43C6D3273819}" srcOrd="1" destOrd="0" parTransId="{67441CD1-4F4C-4D41-96D3-8516CD07DADD}" sibTransId="{072052C9-95FF-40E5-BFCE-6A242724C595}"/>
    <dgm:cxn modelId="{7D6D2F8F-6B9F-449C-8037-F55331CE54E2}" type="presOf" srcId="{D4242A19-2B3A-4F19-A551-F99668319DD9}" destId="{3F545B47-B83A-47C5-AD01-095A542AD1F4}" srcOrd="0" destOrd="0" presId="urn:microsoft.com/office/officeart/2005/8/layout/process4"/>
    <dgm:cxn modelId="{FCF51B9B-C568-4702-8459-34CA3EC54085}" srcId="{5AC2945D-18DD-4693-ACDB-2E8F9D411F02}" destId="{E14E9D7A-2663-40F5-9CE8-68A311E523CB}" srcOrd="0" destOrd="0" parTransId="{1F60DE2D-8A88-4B9F-93EC-1C7A3646567D}" sibTransId="{4405B196-C304-4017-9A4E-3642E5894B87}"/>
    <dgm:cxn modelId="{108962B0-42DF-4D93-B70A-078B347ACAAF}" type="presOf" srcId="{5AC2945D-18DD-4693-ACDB-2E8F9D411F02}" destId="{309BAEEB-2E35-48F7-801D-B9D9546567D4}" srcOrd="0" destOrd="0" presId="urn:microsoft.com/office/officeart/2005/8/layout/process4"/>
    <dgm:cxn modelId="{94CDC9F8-FC69-4A80-91D2-BEE2F1079282}" srcId="{5AC2945D-18DD-4693-ACDB-2E8F9D411F02}" destId="{D4242A19-2B3A-4F19-A551-F99668319DD9}" srcOrd="3" destOrd="0" parTransId="{A7D33092-9C25-43E5-A2D7-C8C889894A59}" sibTransId="{D51655F9-47F6-4459-B7BB-69BC865802CF}"/>
    <dgm:cxn modelId="{3D8559A6-1749-454E-A852-3342763D15B9}" type="presParOf" srcId="{309BAEEB-2E35-48F7-801D-B9D9546567D4}" destId="{C10B185B-3AFC-4FB7-808C-CD6D161AC188}" srcOrd="0" destOrd="0" presId="urn:microsoft.com/office/officeart/2005/8/layout/process4"/>
    <dgm:cxn modelId="{28019F50-6857-448E-A622-2249D3A7C6ED}" type="presParOf" srcId="{C10B185B-3AFC-4FB7-808C-CD6D161AC188}" destId="{3F545B47-B83A-47C5-AD01-095A542AD1F4}" srcOrd="0" destOrd="0" presId="urn:microsoft.com/office/officeart/2005/8/layout/process4"/>
    <dgm:cxn modelId="{FB0B574D-CB58-4134-8571-1A5D6E178DD6}" type="presParOf" srcId="{309BAEEB-2E35-48F7-801D-B9D9546567D4}" destId="{E5CC80E7-257F-4B7B-9235-47C7A2654A08}" srcOrd="1" destOrd="0" presId="urn:microsoft.com/office/officeart/2005/8/layout/process4"/>
    <dgm:cxn modelId="{AAD52E5A-B8B3-429E-B28C-4EF481684624}" type="presParOf" srcId="{309BAEEB-2E35-48F7-801D-B9D9546567D4}" destId="{B6C34CD4-456D-479A-ABF7-B358324A9E5A}" srcOrd="2" destOrd="0" presId="urn:microsoft.com/office/officeart/2005/8/layout/process4"/>
    <dgm:cxn modelId="{50D37966-689D-445F-BF8E-B55E88FB2380}" type="presParOf" srcId="{B6C34CD4-456D-479A-ABF7-B358324A9E5A}" destId="{E4E6750D-3EA8-4F35-B47A-4DA043153BBC}" srcOrd="0" destOrd="0" presId="urn:microsoft.com/office/officeart/2005/8/layout/process4"/>
    <dgm:cxn modelId="{4F2DDDAC-3012-47DF-A510-E892438C0448}" type="presParOf" srcId="{309BAEEB-2E35-48F7-801D-B9D9546567D4}" destId="{54598294-6F03-40D0-BE7A-AEDDEA82245D}" srcOrd="3" destOrd="0" presId="urn:microsoft.com/office/officeart/2005/8/layout/process4"/>
    <dgm:cxn modelId="{433210F6-1BD9-497C-A1BC-CC668BC015B8}" type="presParOf" srcId="{309BAEEB-2E35-48F7-801D-B9D9546567D4}" destId="{108F3971-33D8-4DAB-819F-018F1737FB48}" srcOrd="4" destOrd="0" presId="urn:microsoft.com/office/officeart/2005/8/layout/process4"/>
    <dgm:cxn modelId="{C6C81D00-9536-42F6-88CB-9CF03A17DF1C}" type="presParOf" srcId="{108F3971-33D8-4DAB-819F-018F1737FB48}" destId="{E8FE038E-C7F7-4600-9756-51140E6DD9D4}" srcOrd="0" destOrd="0" presId="urn:microsoft.com/office/officeart/2005/8/layout/process4"/>
    <dgm:cxn modelId="{0AF97092-7A66-48E4-A956-F93BC9207614}" type="presParOf" srcId="{309BAEEB-2E35-48F7-801D-B9D9546567D4}" destId="{07352110-BAA1-43FA-B7C1-B21AED0A1718}" srcOrd="5" destOrd="0" presId="urn:microsoft.com/office/officeart/2005/8/layout/process4"/>
    <dgm:cxn modelId="{F2E807E8-E957-4E7D-A321-DBAD9621FC9B}" type="presParOf" srcId="{309BAEEB-2E35-48F7-801D-B9D9546567D4}" destId="{732655F5-9F22-4810-982F-4302A30C68D7}" srcOrd="6" destOrd="0" presId="urn:microsoft.com/office/officeart/2005/8/layout/process4"/>
    <dgm:cxn modelId="{9D6CD0DE-0A75-45AA-84E7-9526609B21E2}" type="presParOf" srcId="{732655F5-9F22-4810-982F-4302A30C68D7}" destId="{350E30EE-5DB9-49FB-8507-1748E7CFD9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16863-3C55-43BD-A655-5C25B116D00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4F158E-14E1-4159-9E52-701B110DC4A0}">
      <dgm:prSet phldrT="[Texte]" custT="1"/>
      <dgm:spPr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fr-FR" sz="2400" b="1" dirty="0"/>
            <a:t>Définir des périodes pour faire un point sur les acquis des élève</a:t>
          </a:r>
          <a:r>
            <a:rPr lang="fr-FR" sz="2400" dirty="0"/>
            <a:t>s</a:t>
          </a:r>
        </a:p>
      </dgm:t>
    </dgm:pt>
    <dgm:pt modelId="{ABDD8DE9-4CAA-4680-948E-39979889F197}" type="parTrans" cxnId="{1201F41D-495F-4158-8AD5-CBC7C5F783CF}">
      <dgm:prSet/>
      <dgm:spPr/>
      <dgm:t>
        <a:bodyPr/>
        <a:lstStyle/>
        <a:p>
          <a:endParaRPr lang="fr-FR"/>
        </a:p>
      </dgm:t>
    </dgm:pt>
    <dgm:pt modelId="{92188965-703B-4CA9-A75B-39F97EF236F1}" type="sibTrans" cxnId="{1201F41D-495F-4158-8AD5-CBC7C5F783CF}">
      <dgm:prSet/>
      <dgm:spPr/>
      <dgm:t>
        <a:bodyPr/>
        <a:lstStyle/>
        <a:p>
          <a:endParaRPr lang="fr-FR"/>
        </a:p>
      </dgm:t>
    </dgm:pt>
    <dgm:pt modelId="{21EDB37C-FF46-411E-8B58-9F911F01A7FE}">
      <dgm:prSet phldrT="[Texte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fr-FR" sz="2400" dirty="0">
              <a:solidFill>
                <a:schemeClr val="tx2"/>
              </a:solidFill>
            </a:rPr>
            <a:t>Déterminer des objectifs de remédiation</a:t>
          </a:r>
        </a:p>
      </dgm:t>
    </dgm:pt>
    <dgm:pt modelId="{C790BC17-CBF1-4F7A-9FA5-2024DB6D51A0}" type="parTrans" cxnId="{35565C19-B14C-4112-B170-AE9E1802C1BD}">
      <dgm:prSet/>
      <dgm:spPr/>
      <dgm:t>
        <a:bodyPr/>
        <a:lstStyle/>
        <a:p>
          <a:endParaRPr lang="fr-FR"/>
        </a:p>
      </dgm:t>
    </dgm:pt>
    <dgm:pt modelId="{4CA7095B-7F00-499D-8A46-9829870E50BE}" type="sibTrans" cxnId="{35565C19-B14C-4112-B170-AE9E1802C1BD}">
      <dgm:prSet/>
      <dgm:spPr/>
      <dgm:t>
        <a:bodyPr/>
        <a:lstStyle/>
        <a:p>
          <a:endParaRPr lang="fr-FR"/>
        </a:p>
      </dgm:t>
    </dgm:pt>
    <dgm:pt modelId="{8AE57AC5-1E34-454C-9D0E-CA7C1A46E99A}">
      <dgm:prSet phldrT="[Texte]" custT="1"/>
      <dgm:spPr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fr-FR" sz="2400" b="1" dirty="0"/>
            <a:t>Ajuster les objectifs et remédiations </a:t>
          </a:r>
        </a:p>
      </dgm:t>
    </dgm:pt>
    <dgm:pt modelId="{26B2C307-901E-4426-9676-1F05A26CBD69}" type="parTrans" cxnId="{BA6DF8F4-7AE1-4202-9153-88CB8C9E7DDF}">
      <dgm:prSet/>
      <dgm:spPr/>
      <dgm:t>
        <a:bodyPr/>
        <a:lstStyle/>
        <a:p>
          <a:endParaRPr lang="fr-FR"/>
        </a:p>
      </dgm:t>
    </dgm:pt>
    <dgm:pt modelId="{89FC9252-D532-43EB-B026-52128E9A9CE0}" type="sibTrans" cxnId="{BA6DF8F4-7AE1-4202-9153-88CB8C9E7DDF}">
      <dgm:prSet/>
      <dgm:spPr/>
      <dgm:t>
        <a:bodyPr/>
        <a:lstStyle/>
        <a:p>
          <a:endParaRPr lang="fr-FR"/>
        </a:p>
      </dgm:t>
    </dgm:pt>
    <dgm:pt modelId="{5306F09B-9435-40A3-8E39-29FBF6246DD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fr-FR" sz="2400" dirty="0">
              <a:solidFill>
                <a:schemeClr val="tx2"/>
              </a:solidFill>
            </a:rPr>
            <a:t>Faire des bilans d’étape avant de certifier</a:t>
          </a:r>
        </a:p>
      </dgm:t>
    </dgm:pt>
    <dgm:pt modelId="{55193F7A-57FD-44F6-AA4A-FB430DB62F3F}" type="parTrans" cxnId="{7E883560-39F3-4FF5-AADF-B1D564363C1D}">
      <dgm:prSet/>
      <dgm:spPr/>
      <dgm:t>
        <a:bodyPr/>
        <a:lstStyle/>
        <a:p>
          <a:endParaRPr lang="fr-FR"/>
        </a:p>
      </dgm:t>
    </dgm:pt>
    <dgm:pt modelId="{6CE095DD-5363-4EA4-A78D-79E35FBD2C9E}" type="sibTrans" cxnId="{7E883560-39F3-4FF5-AADF-B1D564363C1D}">
      <dgm:prSet/>
      <dgm:spPr/>
      <dgm:t>
        <a:bodyPr/>
        <a:lstStyle/>
        <a:p>
          <a:endParaRPr lang="fr-FR"/>
        </a:p>
      </dgm:t>
    </dgm:pt>
    <dgm:pt modelId="{6897DA8C-0D10-4388-B694-D50623A3DBE9}" type="pres">
      <dgm:prSet presAssocID="{22116863-3C55-43BD-A655-5C25B116D001}" presName="Name0" presStyleCnt="0">
        <dgm:presLayoutVars>
          <dgm:dir/>
          <dgm:animLvl val="lvl"/>
          <dgm:resizeHandles val="exact"/>
        </dgm:presLayoutVars>
      </dgm:prSet>
      <dgm:spPr/>
    </dgm:pt>
    <dgm:pt modelId="{4FD33745-6D88-4155-8D8F-D43229E8CAD3}" type="pres">
      <dgm:prSet presAssocID="{5306F09B-9435-40A3-8E39-29FBF6246DD4}" presName="boxAndChildren" presStyleCnt="0"/>
      <dgm:spPr/>
    </dgm:pt>
    <dgm:pt modelId="{04B6F0E7-7861-40B7-8A69-5ED6A0BFCB6E}" type="pres">
      <dgm:prSet presAssocID="{5306F09B-9435-40A3-8E39-29FBF6246DD4}" presName="parentTextBox" presStyleLbl="node1" presStyleIdx="0" presStyleCnt="4"/>
      <dgm:spPr/>
    </dgm:pt>
    <dgm:pt modelId="{D2BADC0B-D3BA-4BB7-BC66-44F7F8FFE280}" type="pres">
      <dgm:prSet presAssocID="{89FC9252-D532-43EB-B026-52128E9A9CE0}" presName="sp" presStyleCnt="0"/>
      <dgm:spPr/>
    </dgm:pt>
    <dgm:pt modelId="{166020AC-55ED-47C3-AE4B-78FD263FDDCC}" type="pres">
      <dgm:prSet presAssocID="{8AE57AC5-1E34-454C-9D0E-CA7C1A46E99A}" presName="arrowAndChildren" presStyleCnt="0"/>
      <dgm:spPr/>
    </dgm:pt>
    <dgm:pt modelId="{9CD68874-2C30-4717-9535-0DAD56046FA6}" type="pres">
      <dgm:prSet presAssocID="{8AE57AC5-1E34-454C-9D0E-CA7C1A46E99A}" presName="parentTextArrow" presStyleLbl="node1" presStyleIdx="1" presStyleCnt="4"/>
      <dgm:spPr/>
    </dgm:pt>
    <dgm:pt modelId="{ADD52F23-D297-4114-BE13-0AAE7F2426A3}" type="pres">
      <dgm:prSet presAssocID="{4CA7095B-7F00-499D-8A46-9829870E50BE}" presName="sp" presStyleCnt="0"/>
      <dgm:spPr/>
    </dgm:pt>
    <dgm:pt modelId="{A819A411-D70B-481B-8AC9-32A5EBDA686C}" type="pres">
      <dgm:prSet presAssocID="{21EDB37C-FF46-411E-8B58-9F911F01A7FE}" presName="arrowAndChildren" presStyleCnt="0"/>
      <dgm:spPr/>
    </dgm:pt>
    <dgm:pt modelId="{B5553FCC-22D3-4D44-8F7D-14D0635D0478}" type="pres">
      <dgm:prSet presAssocID="{21EDB37C-FF46-411E-8B58-9F911F01A7FE}" presName="parentTextArrow" presStyleLbl="node1" presStyleIdx="2" presStyleCnt="4"/>
      <dgm:spPr/>
    </dgm:pt>
    <dgm:pt modelId="{ACF45641-8C75-4DFE-A837-C634666D1755}" type="pres">
      <dgm:prSet presAssocID="{92188965-703B-4CA9-A75B-39F97EF236F1}" presName="sp" presStyleCnt="0"/>
      <dgm:spPr/>
    </dgm:pt>
    <dgm:pt modelId="{493DB0D0-2C54-46E4-AD83-A827E4F84E83}" type="pres">
      <dgm:prSet presAssocID="{6B4F158E-14E1-4159-9E52-701B110DC4A0}" presName="arrowAndChildren" presStyleCnt="0"/>
      <dgm:spPr/>
    </dgm:pt>
    <dgm:pt modelId="{8FAB7B99-177D-4FD0-8129-A6393C126DCF}" type="pres">
      <dgm:prSet presAssocID="{6B4F158E-14E1-4159-9E52-701B110DC4A0}" presName="parentTextArrow" presStyleLbl="node1" presStyleIdx="3" presStyleCnt="4"/>
      <dgm:spPr/>
    </dgm:pt>
  </dgm:ptLst>
  <dgm:cxnLst>
    <dgm:cxn modelId="{35565C19-B14C-4112-B170-AE9E1802C1BD}" srcId="{22116863-3C55-43BD-A655-5C25B116D001}" destId="{21EDB37C-FF46-411E-8B58-9F911F01A7FE}" srcOrd="1" destOrd="0" parTransId="{C790BC17-CBF1-4F7A-9FA5-2024DB6D51A0}" sibTransId="{4CA7095B-7F00-499D-8A46-9829870E50BE}"/>
    <dgm:cxn modelId="{1201F41D-495F-4158-8AD5-CBC7C5F783CF}" srcId="{22116863-3C55-43BD-A655-5C25B116D001}" destId="{6B4F158E-14E1-4159-9E52-701B110DC4A0}" srcOrd="0" destOrd="0" parTransId="{ABDD8DE9-4CAA-4680-948E-39979889F197}" sibTransId="{92188965-703B-4CA9-A75B-39F97EF236F1}"/>
    <dgm:cxn modelId="{7E883560-39F3-4FF5-AADF-B1D564363C1D}" srcId="{22116863-3C55-43BD-A655-5C25B116D001}" destId="{5306F09B-9435-40A3-8E39-29FBF6246DD4}" srcOrd="3" destOrd="0" parTransId="{55193F7A-57FD-44F6-AA4A-FB430DB62F3F}" sibTransId="{6CE095DD-5363-4EA4-A78D-79E35FBD2C9E}"/>
    <dgm:cxn modelId="{4848F948-250B-46BB-8E0E-8E8D90284356}" type="presOf" srcId="{8AE57AC5-1E34-454C-9D0E-CA7C1A46E99A}" destId="{9CD68874-2C30-4717-9535-0DAD56046FA6}" srcOrd="0" destOrd="0" presId="urn:microsoft.com/office/officeart/2005/8/layout/process4"/>
    <dgm:cxn modelId="{39CDDC77-B9AB-4966-8ED7-6B055FEBD626}" type="presOf" srcId="{21EDB37C-FF46-411E-8B58-9F911F01A7FE}" destId="{B5553FCC-22D3-4D44-8F7D-14D0635D0478}" srcOrd="0" destOrd="0" presId="urn:microsoft.com/office/officeart/2005/8/layout/process4"/>
    <dgm:cxn modelId="{B0B99E89-ABD8-45A1-8B89-05823325EA25}" type="presOf" srcId="{22116863-3C55-43BD-A655-5C25B116D001}" destId="{6897DA8C-0D10-4388-B694-D50623A3DBE9}" srcOrd="0" destOrd="0" presId="urn:microsoft.com/office/officeart/2005/8/layout/process4"/>
    <dgm:cxn modelId="{BBA4DF91-E0DA-4FCC-A1E2-F5A106AC4609}" type="presOf" srcId="{5306F09B-9435-40A3-8E39-29FBF6246DD4}" destId="{04B6F0E7-7861-40B7-8A69-5ED6A0BFCB6E}" srcOrd="0" destOrd="0" presId="urn:microsoft.com/office/officeart/2005/8/layout/process4"/>
    <dgm:cxn modelId="{44314BC8-AA74-455E-BD7F-773C72631CEB}" type="presOf" srcId="{6B4F158E-14E1-4159-9E52-701B110DC4A0}" destId="{8FAB7B99-177D-4FD0-8129-A6393C126DCF}" srcOrd="0" destOrd="0" presId="urn:microsoft.com/office/officeart/2005/8/layout/process4"/>
    <dgm:cxn modelId="{BA6DF8F4-7AE1-4202-9153-88CB8C9E7DDF}" srcId="{22116863-3C55-43BD-A655-5C25B116D001}" destId="{8AE57AC5-1E34-454C-9D0E-CA7C1A46E99A}" srcOrd="2" destOrd="0" parTransId="{26B2C307-901E-4426-9676-1F05A26CBD69}" sibTransId="{89FC9252-D532-43EB-B026-52128E9A9CE0}"/>
    <dgm:cxn modelId="{058D96EA-7331-412B-B68C-9C31D91CAF62}" type="presParOf" srcId="{6897DA8C-0D10-4388-B694-D50623A3DBE9}" destId="{4FD33745-6D88-4155-8D8F-D43229E8CAD3}" srcOrd="0" destOrd="0" presId="urn:microsoft.com/office/officeart/2005/8/layout/process4"/>
    <dgm:cxn modelId="{731A09AC-5071-453A-B5B1-261BA03E23B1}" type="presParOf" srcId="{4FD33745-6D88-4155-8D8F-D43229E8CAD3}" destId="{04B6F0E7-7861-40B7-8A69-5ED6A0BFCB6E}" srcOrd="0" destOrd="0" presId="urn:microsoft.com/office/officeart/2005/8/layout/process4"/>
    <dgm:cxn modelId="{82BDA3D0-6603-4086-A08D-C94893AAAB25}" type="presParOf" srcId="{6897DA8C-0D10-4388-B694-D50623A3DBE9}" destId="{D2BADC0B-D3BA-4BB7-BC66-44F7F8FFE280}" srcOrd="1" destOrd="0" presId="urn:microsoft.com/office/officeart/2005/8/layout/process4"/>
    <dgm:cxn modelId="{1984700C-A488-4817-BD74-ADA178A7E1AC}" type="presParOf" srcId="{6897DA8C-0D10-4388-B694-D50623A3DBE9}" destId="{166020AC-55ED-47C3-AE4B-78FD263FDDCC}" srcOrd="2" destOrd="0" presId="urn:microsoft.com/office/officeart/2005/8/layout/process4"/>
    <dgm:cxn modelId="{327A7D40-85DD-448F-A51A-35B3F3194122}" type="presParOf" srcId="{166020AC-55ED-47C3-AE4B-78FD263FDDCC}" destId="{9CD68874-2C30-4717-9535-0DAD56046FA6}" srcOrd="0" destOrd="0" presId="urn:microsoft.com/office/officeart/2005/8/layout/process4"/>
    <dgm:cxn modelId="{3FF6E9B4-C058-4984-A6A2-64D10BD754DC}" type="presParOf" srcId="{6897DA8C-0D10-4388-B694-D50623A3DBE9}" destId="{ADD52F23-D297-4114-BE13-0AAE7F2426A3}" srcOrd="3" destOrd="0" presId="urn:microsoft.com/office/officeart/2005/8/layout/process4"/>
    <dgm:cxn modelId="{0F56B1F4-C979-4EF5-B8C3-3A585E9483C2}" type="presParOf" srcId="{6897DA8C-0D10-4388-B694-D50623A3DBE9}" destId="{A819A411-D70B-481B-8AC9-32A5EBDA686C}" srcOrd="4" destOrd="0" presId="urn:microsoft.com/office/officeart/2005/8/layout/process4"/>
    <dgm:cxn modelId="{39E72B38-64A9-4915-9DC8-6721E0BCF2B0}" type="presParOf" srcId="{A819A411-D70B-481B-8AC9-32A5EBDA686C}" destId="{B5553FCC-22D3-4D44-8F7D-14D0635D0478}" srcOrd="0" destOrd="0" presId="urn:microsoft.com/office/officeart/2005/8/layout/process4"/>
    <dgm:cxn modelId="{898D8FF9-FAF1-40A0-9C45-CF6F063939FA}" type="presParOf" srcId="{6897DA8C-0D10-4388-B694-D50623A3DBE9}" destId="{ACF45641-8C75-4DFE-A837-C634666D1755}" srcOrd="5" destOrd="0" presId="urn:microsoft.com/office/officeart/2005/8/layout/process4"/>
    <dgm:cxn modelId="{E1281E87-C881-4E64-AB79-F94DFE80C168}" type="presParOf" srcId="{6897DA8C-0D10-4388-B694-D50623A3DBE9}" destId="{493DB0D0-2C54-46E4-AD83-A827E4F84E83}" srcOrd="6" destOrd="0" presId="urn:microsoft.com/office/officeart/2005/8/layout/process4"/>
    <dgm:cxn modelId="{BFAB3A94-C879-4ABD-B3A4-312115EF92C7}" type="presParOf" srcId="{493DB0D0-2C54-46E4-AD83-A827E4F84E83}" destId="{8FAB7B99-177D-4FD0-8129-A6393C126D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20CFC-C924-4667-AE86-28371B9C06AE}" type="doc">
      <dgm:prSet loTypeId="urn:microsoft.com/office/officeart/2005/8/layout/hProcess11" loCatId="process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1BC839FA-2F2E-4A02-A190-DDEA0B6CEA6B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2000" dirty="0"/>
            <a:t>RECCUEILLIR </a:t>
          </a:r>
        </a:p>
        <a:p>
          <a:pPr>
            <a:spcAft>
              <a:spcPts val="0"/>
            </a:spcAft>
          </a:pPr>
          <a:r>
            <a:rPr lang="fr-FR" sz="2000" dirty="0"/>
            <a:t>DE L’INFORMATION</a:t>
          </a:r>
        </a:p>
      </dgm:t>
    </dgm:pt>
    <dgm:pt modelId="{7F99BC16-85CE-4A2B-BAB0-32F1605E8351}" type="parTrans" cxnId="{42A7B02E-FB54-46B8-8AEC-A24DF954043B}">
      <dgm:prSet/>
      <dgm:spPr/>
      <dgm:t>
        <a:bodyPr/>
        <a:lstStyle/>
        <a:p>
          <a:endParaRPr lang="fr-FR"/>
        </a:p>
      </dgm:t>
    </dgm:pt>
    <dgm:pt modelId="{0BB63721-FAAE-4CE7-B8AF-745340FFF872}" type="sibTrans" cxnId="{42A7B02E-FB54-46B8-8AEC-A24DF954043B}">
      <dgm:prSet/>
      <dgm:spPr/>
      <dgm:t>
        <a:bodyPr/>
        <a:lstStyle/>
        <a:p>
          <a:endParaRPr lang="fr-FR"/>
        </a:p>
      </dgm:t>
    </dgm:pt>
    <dgm:pt modelId="{57E5EAD9-B179-482D-A2B4-4A6FAF69B39B}">
      <dgm:prSet phldrT="[Texte]" custT="1"/>
      <dgm:spPr/>
      <dgm:t>
        <a:bodyPr/>
        <a:lstStyle/>
        <a:p>
          <a:r>
            <a:rPr lang="fr-FR" sz="2000" dirty="0"/>
            <a:t>PRE POSITIONNER</a:t>
          </a:r>
        </a:p>
      </dgm:t>
    </dgm:pt>
    <dgm:pt modelId="{7666E269-89F6-4D46-A2A3-233021663C09}" type="parTrans" cxnId="{B9F154A8-2B25-4C6D-BC34-5A005F9406DC}">
      <dgm:prSet/>
      <dgm:spPr/>
      <dgm:t>
        <a:bodyPr/>
        <a:lstStyle/>
        <a:p>
          <a:endParaRPr lang="fr-FR"/>
        </a:p>
      </dgm:t>
    </dgm:pt>
    <dgm:pt modelId="{A6C25385-25D0-4678-BFFF-3D64D5EC5A69}" type="sibTrans" cxnId="{B9F154A8-2B25-4C6D-BC34-5A005F9406DC}">
      <dgm:prSet/>
      <dgm:spPr/>
      <dgm:t>
        <a:bodyPr/>
        <a:lstStyle/>
        <a:p>
          <a:endParaRPr lang="fr-FR"/>
        </a:p>
      </dgm:t>
    </dgm:pt>
    <dgm:pt modelId="{D8390BB5-9F16-406B-A2BA-84F323C696FA}">
      <dgm:prSet phldrT="[Texte]" custT="1"/>
      <dgm:spPr/>
      <dgm:t>
        <a:bodyPr/>
        <a:lstStyle/>
        <a:p>
          <a:r>
            <a:rPr lang="fr-FR" sz="2000" dirty="0"/>
            <a:t>POSITIONNER ET CERTIFIER</a:t>
          </a:r>
        </a:p>
      </dgm:t>
    </dgm:pt>
    <dgm:pt modelId="{310C1184-92A7-4E1F-982F-9F37804A9342}" type="parTrans" cxnId="{DD5DEBAF-104D-440D-A681-537F5AC917C0}">
      <dgm:prSet/>
      <dgm:spPr/>
      <dgm:t>
        <a:bodyPr/>
        <a:lstStyle/>
        <a:p>
          <a:endParaRPr lang="fr-FR"/>
        </a:p>
      </dgm:t>
    </dgm:pt>
    <dgm:pt modelId="{1BE19C24-72DB-44F5-A883-E7B62647A355}" type="sibTrans" cxnId="{DD5DEBAF-104D-440D-A681-537F5AC917C0}">
      <dgm:prSet/>
      <dgm:spPr/>
      <dgm:t>
        <a:bodyPr/>
        <a:lstStyle/>
        <a:p>
          <a:endParaRPr lang="fr-FR"/>
        </a:p>
      </dgm:t>
    </dgm:pt>
    <dgm:pt modelId="{95F7AD81-5971-413E-A9F0-5059ADFF1405}" type="pres">
      <dgm:prSet presAssocID="{AB520CFC-C924-4667-AE86-28371B9C06AE}" presName="Name0" presStyleCnt="0">
        <dgm:presLayoutVars>
          <dgm:dir/>
          <dgm:resizeHandles val="exact"/>
        </dgm:presLayoutVars>
      </dgm:prSet>
      <dgm:spPr/>
    </dgm:pt>
    <dgm:pt modelId="{2C89020F-6FC0-4618-91B1-2E38E43A6870}" type="pres">
      <dgm:prSet presAssocID="{AB520CFC-C924-4667-AE86-28371B9C06AE}" presName="arrow" presStyleLbl="bgShp" presStyleIdx="0" presStyleCnt="1"/>
      <dgm:spPr/>
    </dgm:pt>
    <dgm:pt modelId="{AD4E45C3-3DB5-4CAC-86CA-A89E882BFA7A}" type="pres">
      <dgm:prSet presAssocID="{AB520CFC-C924-4667-AE86-28371B9C06AE}" presName="points" presStyleCnt="0"/>
      <dgm:spPr/>
    </dgm:pt>
    <dgm:pt modelId="{955A13E9-08C9-4805-BD7F-17EDB7A08596}" type="pres">
      <dgm:prSet presAssocID="{1BC839FA-2F2E-4A02-A190-DDEA0B6CEA6B}" presName="compositeA" presStyleCnt="0"/>
      <dgm:spPr/>
    </dgm:pt>
    <dgm:pt modelId="{260CAF3A-2E57-4557-B93B-56ACCBB50867}" type="pres">
      <dgm:prSet presAssocID="{1BC839FA-2F2E-4A02-A190-DDEA0B6CEA6B}" presName="textA" presStyleLbl="revTx" presStyleIdx="0" presStyleCnt="3" custScaleX="90213" custScaleY="62641" custLinFactY="46060" custLinFactNeighborX="-9479" custLinFactNeighborY="100000">
        <dgm:presLayoutVars>
          <dgm:bulletEnabled val="1"/>
        </dgm:presLayoutVars>
      </dgm:prSet>
      <dgm:spPr/>
    </dgm:pt>
    <dgm:pt modelId="{0C90E80E-6BBA-4221-8713-E38E1435AB72}" type="pres">
      <dgm:prSet presAssocID="{1BC839FA-2F2E-4A02-A190-DDEA0B6CEA6B}" presName="circleA" presStyleLbl="node1" presStyleIdx="0" presStyleCnt="3" custLinFactNeighborX="-67712" custLinFactNeighborY="47665"/>
      <dgm:spPr/>
    </dgm:pt>
    <dgm:pt modelId="{A5634BD7-75E6-48D0-AB3D-CAA3704D4371}" type="pres">
      <dgm:prSet presAssocID="{1BC839FA-2F2E-4A02-A190-DDEA0B6CEA6B}" presName="spaceA" presStyleCnt="0"/>
      <dgm:spPr/>
    </dgm:pt>
    <dgm:pt modelId="{F99C31E5-93FB-42BE-B181-5BCACF0CD66D}" type="pres">
      <dgm:prSet presAssocID="{0BB63721-FAAE-4CE7-B8AF-745340FFF872}" presName="space" presStyleCnt="0"/>
      <dgm:spPr/>
    </dgm:pt>
    <dgm:pt modelId="{962F4DC3-E198-4C5E-90D2-49CE99803A31}" type="pres">
      <dgm:prSet presAssocID="{57E5EAD9-B179-482D-A2B4-4A6FAF69B39B}" presName="compositeB" presStyleCnt="0"/>
      <dgm:spPr/>
    </dgm:pt>
    <dgm:pt modelId="{B6541392-A384-45BA-B4E1-F63BC6FCA9B3}" type="pres">
      <dgm:prSet presAssocID="{57E5EAD9-B179-482D-A2B4-4A6FAF69B39B}" presName="textB" presStyleLbl="revTx" presStyleIdx="1" presStyleCnt="3" custScaleX="87054" custScaleY="42357" custLinFactNeighborX="54687" custLinFactNeighborY="-29643">
        <dgm:presLayoutVars>
          <dgm:bulletEnabled val="1"/>
        </dgm:presLayoutVars>
      </dgm:prSet>
      <dgm:spPr/>
    </dgm:pt>
    <dgm:pt modelId="{5942CE0F-8878-479C-B1B4-565A1984EED9}" type="pres">
      <dgm:prSet presAssocID="{57E5EAD9-B179-482D-A2B4-4A6FAF69B39B}" presName="circleB" presStyleLbl="node1" presStyleIdx="1" presStyleCnt="3" custLinFactX="-100000" custLinFactNeighborX="-149858" custLinFactNeighborY="-68700"/>
      <dgm:spPr/>
    </dgm:pt>
    <dgm:pt modelId="{C997439F-67D8-4ABF-9AF2-107993664B19}" type="pres">
      <dgm:prSet presAssocID="{57E5EAD9-B179-482D-A2B4-4A6FAF69B39B}" presName="spaceB" presStyleCnt="0"/>
      <dgm:spPr/>
    </dgm:pt>
    <dgm:pt modelId="{160BE8FD-38E3-4526-A1CA-9DED0B08AB94}" type="pres">
      <dgm:prSet presAssocID="{A6C25385-25D0-4678-BFFF-3D64D5EC5A69}" presName="space" presStyleCnt="0"/>
      <dgm:spPr/>
    </dgm:pt>
    <dgm:pt modelId="{5F6AD145-1DA5-454D-B44A-59BC86961CD9}" type="pres">
      <dgm:prSet presAssocID="{D8390BB5-9F16-406B-A2BA-84F323C696FA}" presName="compositeA" presStyleCnt="0"/>
      <dgm:spPr/>
    </dgm:pt>
    <dgm:pt modelId="{E179FADA-717A-4944-89EC-2C4C548786D9}" type="pres">
      <dgm:prSet presAssocID="{D8390BB5-9F16-406B-A2BA-84F323C696FA}" presName="textA" presStyleLbl="revTx" presStyleIdx="2" presStyleCnt="3" custScaleX="93640" custScaleY="61081" custLinFactNeighborX="29315" custLinFactNeighborY="21309">
        <dgm:presLayoutVars>
          <dgm:bulletEnabled val="1"/>
        </dgm:presLayoutVars>
      </dgm:prSet>
      <dgm:spPr/>
    </dgm:pt>
    <dgm:pt modelId="{2979B71F-347F-4E7B-A053-BB083E9BA471}" type="pres">
      <dgm:prSet presAssocID="{D8390BB5-9F16-406B-A2BA-84F323C696FA}" presName="circleA" presStyleLbl="node1" presStyleIdx="2" presStyleCnt="3" custLinFactX="100000" custLinFactNeighborX="183347" custLinFactNeighborY="41618"/>
      <dgm:spPr/>
    </dgm:pt>
    <dgm:pt modelId="{8DB0E252-07EC-4DDA-A010-213265546BFB}" type="pres">
      <dgm:prSet presAssocID="{D8390BB5-9F16-406B-A2BA-84F323C696FA}" presName="spaceA" presStyleCnt="0"/>
      <dgm:spPr/>
    </dgm:pt>
  </dgm:ptLst>
  <dgm:cxnLst>
    <dgm:cxn modelId="{42A7B02E-FB54-46B8-8AEC-A24DF954043B}" srcId="{AB520CFC-C924-4667-AE86-28371B9C06AE}" destId="{1BC839FA-2F2E-4A02-A190-DDEA0B6CEA6B}" srcOrd="0" destOrd="0" parTransId="{7F99BC16-85CE-4A2B-BAB0-32F1605E8351}" sibTransId="{0BB63721-FAAE-4CE7-B8AF-745340FFF872}"/>
    <dgm:cxn modelId="{A938D667-82B2-49F9-9989-95940BE26481}" type="presOf" srcId="{57E5EAD9-B179-482D-A2B4-4A6FAF69B39B}" destId="{B6541392-A384-45BA-B4E1-F63BC6FCA9B3}" srcOrd="0" destOrd="0" presId="urn:microsoft.com/office/officeart/2005/8/layout/hProcess11"/>
    <dgm:cxn modelId="{0A8D6B7D-0491-4011-A0A4-6D232D5E4E34}" type="presOf" srcId="{1BC839FA-2F2E-4A02-A190-DDEA0B6CEA6B}" destId="{260CAF3A-2E57-4557-B93B-56ACCBB50867}" srcOrd="0" destOrd="0" presId="urn:microsoft.com/office/officeart/2005/8/layout/hProcess11"/>
    <dgm:cxn modelId="{BA50D693-845C-4A55-81EB-B2A15C5800BE}" type="presOf" srcId="{AB520CFC-C924-4667-AE86-28371B9C06AE}" destId="{95F7AD81-5971-413E-A9F0-5059ADFF1405}" srcOrd="0" destOrd="0" presId="urn:microsoft.com/office/officeart/2005/8/layout/hProcess11"/>
    <dgm:cxn modelId="{B9F154A8-2B25-4C6D-BC34-5A005F9406DC}" srcId="{AB520CFC-C924-4667-AE86-28371B9C06AE}" destId="{57E5EAD9-B179-482D-A2B4-4A6FAF69B39B}" srcOrd="1" destOrd="0" parTransId="{7666E269-89F6-4D46-A2A3-233021663C09}" sibTransId="{A6C25385-25D0-4678-BFFF-3D64D5EC5A69}"/>
    <dgm:cxn modelId="{DD5DEBAF-104D-440D-A681-537F5AC917C0}" srcId="{AB520CFC-C924-4667-AE86-28371B9C06AE}" destId="{D8390BB5-9F16-406B-A2BA-84F323C696FA}" srcOrd="2" destOrd="0" parTransId="{310C1184-92A7-4E1F-982F-9F37804A9342}" sibTransId="{1BE19C24-72DB-44F5-A883-E7B62647A355}"/>
    <dgm:cxn modelId="{6B88D7F9-AA7B-442A-BB34-859A455C3FC3}" type="presOf" srcId="{D8390BB5-9F16-406B-A2BA-84F323C696FA}" destId="{E179FADA-717A-4944-89EC-2C4C548786D9}" srcOrd="0" destOrd="0" presId="urn:microsoft.com/office/officeart/2005/8/layout/hProcess11"/>
    <dgm:cxn modelId="{985D3D54-EBA6-4088-9BC6-8579A833F0B1}" type="presParOf" srcId="{95F7AD81-5971-413E-A9F0-5059ADFF1405}" destId="{2C89020F-6FC0-4618-91B1-2E38E43A6870}" srcOrd="0" destOrd="0" presId="urn:microsoft.com/office/officeart/2005/8/layout/hProcess11"/>
    <dgm:cxn modelId="{EBD70372-FD6A-4675-A740-7545B5A5BDE1}" type="presParOf" srcId="{95F7AD81-5971-413E-A9F0-5059ADFF1405}" destId="{AD4E45C3-3DB5-4CAC-86CA-A89E882BFA7A}" srcOrd="1" destOrd="0" presId="urn:microsoft.com/office/officeart/2005/8/layout/hProcess11"/>
    <dgm:cxn modelId="{04BB7266-547A-4B7E-AAD0-F98923FE9826}" type="presParOf" srcId="{AD4E45C3-3DB5-4CAC-86CA-A89E882BFA7A}" destId="{955A13E9-08C9-4805-BD7F-17EDB7A08596}" srcOrd="0" destOrd="0" presId="urn:microsoft.com/office/officeart/2005/8/layout/hProcess11"/>
    <dgm:cxn modelId="{466AF827-5DA7-4B3D-87BD-D4588809488D}" type="presParOf" srcId="{955A13E9-08C9-4805-BD7F-17EDB7A08596}" destId="{260CAF3A-2E57-4557-B93B-56ACCBB50867}" srcOrd="0" destOrd="0" presId="urn:microsoft.com/office/officeart/2005/8/layout/hProcess11"/>
    <dgm:cxn modelId="{DB0514C4-7E9B-4FD3-B605-496C36C56369}" type="presParOf" srcId="{955A13E9-08C9-4805-BD7F-17EDB7A08596}" destId="{0C90E80E-6BBA-4221-8713-E38E1435AB72}" srcOrd="1" destOrd="0" presId="urn:microsoft.com/office/officeart/2005/8/layout/hProcess11"/>
    <dgm:cxn modelId="{06009695-A1FE-43F4-9585-1DDC00D64C24}" type="presParOf" srcId="{955A13E9-08C9-4805-BD7F-17EDB7A08596}" destId="{A5634BD7-75E6-48D0-AB3D-CAA3704D4371}" srcOrd="2" destOrd="0" presId="urn:microsoft.com/office/officeart/2005/8/layout/hProcess11"/>
    <dgm:cxn modelId="{D148F5D3-3BE4-4FE5-9F5A-AB9B9720F76F}" type="presParOf" srcId="{AD4E45C3-3DB5-4CAC-86CA-A89E882BFA7A}" destId="{F99C31E5-93FB-42BE-B181-5BCACF0CD66D}" srcOrd="1" destOrd="0" presId="urn:microsoft.com/office/officeart/2005/8/layout/hProcess11"/>
    <dgm:cxn modelId="{24AE06BA-8807-4964-A075-B4A4ACB22F48}" type="presParOf" srcId="{AD4E45C3-3DB5-4CAC-86CA-A89E882BFA7A}" destId="{962F4DC3-E198-4C5E-90D2-49CE99803A31}" srcOrd="2" destOrd="0" presId="urn:microsoft.com/office/officeart/2005/8/layout/hProcess11"/>
    <dgm:cxn modelId="{3D82C71E-FEB3-4339-8630-7C43EE5471A6}" type="presParOf" srcId="{962F4DC3-E198-4C5E-90D2-49CE99803A31}" destId="{B6541392-A384-45BA-B4E1-F63BC6FCA9B3}" srcOrd="0" destOrd="0" presId="urn:microsoft.com/office/officeart/2005/8/layout/hProcess11"/>
    <dgm:cxn modelId="{54BCBD9A-53C7-498D-9D5A-A3D319783B1E}" type="presParOf" srcId="{962F4DC3-E198-4C5E-90D2-49CE99803A31}" destId="{5942CE0F-8878-479C-B1B4-565A1984EED9}" srcOrd="1" destOrd="0" presId="urn:microsoft.com/office/officeart/2005/8/layout/hProcess11"/>
    <dgm:cxn modelId="{3549FA3F-5C2A-498D-8056-DFC4170FD43F}" type="presParOf" srcId="{962F4DC3-E198-4C5E-90D2-49CE99803A31}" destId="{C997439F-67D8-4ABF-9AF2-107993664B19}" srcOrd="2" destOrd="0" presId="urn:microsoft.com/office/officeart/2005/8/layout/hProcess11"/>
    <dgm:cxn modelId="{C93FBD2A-10A5-43DE-AE22-1749585B38E2}" type="presParOf" srcId="{AD4E45C3-3DB5-4CAC-86CA-A89E882BFA7A}" destId="{160BE8FD-38E3-4526-A1CA-9DED0B08AB94}" srcOrd="3" destOrd="0" presId="urn:microsoft.com/office/officeart/2005/8/layout/hProcess11"/>
    <dgm:cxn modelId="{28E76BB3-9CB3-42E4-B3F3-8174D8EF4047}" type="presParOf" srcId="{AD4E45C3-3DB5-4CAC-86CA-A89E882BFA7A}" destId="{5F6AD145-1DA5-454D-B44A-59BC86961CD9}" srcOrd="4" destOrd="0" presId="urn:microsoft.com/office/officeart/2005/8/layout/hProcess11"/>
    <dgm:cxn modelId="{E0F43DCD-FAAB-45ED-90DA-B390E5E769D2}" type="presParOf" srcId="{5F6AD145-1DA5-454D-B44A-59BC86961CD9}" destId="{E179FADA-717A-4944-89EC-2C4C548786D9}" srcOrd="0" destOrd="0" presId="urn:microsoft.com/office/officeart/2005/8/layout/hProcess11"/>
    <dgm:cxn modelId="{BC307B3A-8630-491E-94F9-A65D9CE6CD55}" type="presParOf" srcId="{5F6AD145-1DA5-454D-B44A-59BC86961CD9}" destId="{2979B71F-347F-4E7B-A053-BB083E9BA471}" srcOrd="1" destOrd="0" presId="urn:microsoft.com/office/officeart/2005/8/layout/hProcess11"/>
    <dgm:cxn modelId="{E20FBCEB-936D-45A3-83A2-03EED049BF86}" type="presParOf" srcId="{5F6AD145-1DA5-454D-B44A-59BC86961CD9}" destId="{8DB0E252-07EC-4DDA-A010-213265546BF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029C22-7615-434E-87BA-41D088ACA93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3CC7E8-AA87-49C5-A631-80C9E44698A1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dirty="0"/>
            <a:t> </a:t>
          </a:r>
        </a:p>
      </dgm:t>
    </dgm:pt>
    <dgm:pt modelId="{B953DB3F-F377-4248-9FEA-B4AABD986C7D}" type="parTrans" cxnId="{1C6B754B-A362-42A9-B04B-04296739A5BE}">
      <dgm:prSet/>
      <dgm:spPr/>
      <dgm:t>
        <a:bodyPr/>
        <a:lstStyle/>
        <a:p>
          <a:endParaRPr lang="fr-FR"/>
        </a:p>
      </dgm:t>
    </dgm:pt>
    <dgm:pt modelId="{837E7E9A-7563-4DAE-B06B-B6F16A3879EC}" type="sibTrans" cxnId="{1C6B754B-A362-42A9-B04B-04296739A5BE}">
      <dgm:prSet/>
      <dgm:spPr/>
      <dgm:t>
        <a:bodyPr/>
        <a:lstStyle/>
        <a:p>
          <a:endParaRPr lang="fr-FR"/>
        </a:p>
      </dgm:t>
    </dgm:pt>
    <dgm:pt modelId="{EF942850-C5F1-464E-BC1F-8D918A962643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200" dirty="0"/>
            <a:t>COLLECTE UN ENSEMBLE D’INFORMATIONS</a:t>
          </a:r>
        </a:p>
      </dgm:t>
    </dgm:pt>
    <dgm:pt modelId="{0DF35DBD-6CC4-4F68-8B48-3B5AB0E7C628}" type="parTrans" cxnId="{9EB686BF-B3C2-4477-A32B-E8B283F26E34}">
      <dgm:prSet/>
      <dgm:spPr/>
      <dgm:t>
        <a:bodyPr/>
        <a:lstStyle/>
        <a:p>
          <a:endParaRPr lang="fr-FR"/>
        </a:p>
      </dgm:t>
    </dgm:pt>
    <dgm:pt modelId="{0EAC0148-2AD5-4B82-A809-04BF10BEB52A}" type="sibTrans" cxnId="{9EB686BF-B3C2-4477-A32B-E8B283F26E34}">
      <dgm:prSet/>
      <dgm:spPr/>
      <dgm:t>
        <a:bodyPr/>
        <a:lstStyle/>
        <a:p>
          <a:endParaRPr lang="fr-FR"/>
        </a:p>
      </dgm:t>
    </dgm:pt>
    <dgm:pt modelId="{F61A8708-D1E1-4C38-AD2D-0C9FE44B1B4A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dirty="0"/>
            <a:t> </a:t>
          </a:r>
        </a:p>
      </dgm:t>
    </dgm:pt>
    <dgm:pt modelId="{9F3902B5-0F5F-4B6A-B6B0-F9925B53D3ED}" type="parTrans" cxnId="{F9BBA790-267E-43AB-9BD5-41B5C373A8D0}">
      <dgm:prSet/>
      <dgm:spPr/>
      <dgm:t>
        <a:bodyPr/>
        <a:lstStyle/>
        <a:p>
          <a:endParaRPr lang="fr-FR"/>
        </a:p>
      </dgm:t>
    </dgm:pt>
    <dgm:pt modelId="{B548BFE8-51C9-455C-83FF-39B16B578CCA}" type="sibTrans" cxnId="{F9BBA790-267E-43AB-9BD5-41B5C373A8D0}">
      <dgm:prSet/>
      <dgm:spPr/>
      <dgm:t>
        <a:bodyPr/>
        <a:lstStyle/>
        <a:p>
          <a:endParaRPr lang="fr-FR"/>
        </a:p>
      </dgm:t>
    </dgm:pt>
    <dgm:pt modelId="{C96654CF-AD7F-4DB8-B989-045D6E3C547B}">
      <dgm:prSet phldrT="[Texte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fr-FR" sz="2200" dirty="0"/>
            <a:t>MET EN PLACE DE LA RETROACTION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fr-FR" sz="2200" dirty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fr-FR" sz="2200" dirty="0"/>
            <a:t>DANS LE BUT DE FAIRE PROGRESSER</a:t>
          </a:r>
        </a:p>
      </dgm:t>
    </dgm:pt>
    <dgm:pt modelId="{693D80C6-379C-4098-B00C-3E3790810CFE}" type="parTrans" cxnId="{D90FA3BF-EF2E-4217-BB43-81F16E919147}">
      <dgm:prSet/>
      <dgm:spPr/>
      <dgm:t>
        <a:bodyPr/>
        <a:lstStyle/>
        <a:p>
          <a:endParaRPr lang="fr-FR"/>
        </a:p>
      </dgm:t>
    </dgm:pt>
    <dgm:pt modelId="{CA6C33CD-B1F2-4BBE-B123-973C6E247128}" type="sibTrans" cxnId="{D90FA3BF-EF2E-4217-BB43-81F16E919147}">
      <dgm:prSet/>
      <dgm:spPr/>
      <dgm:t>
        <a:bodyPr/>
        <a:lstStyle/>
        <a:p>
          <a:endParaRPr lang="fr-FR"/>
        </a:p>
      </dgm:t>
    </dgm:pt>
    <dgm:pt modelId="{410F9973-4E7E-4F7D-897D-B4D959300EB8}" type="pres">
      <dgm:prSet presAssocID="{C1029C22-7615-434E-87BA-41D088ACA934}" presName="list" presStyleCnt="0">
        <dgm:presLayoutVars>
          <dgm:dir/>
          <dgm:animLvl val="lvl"/>
        </dgm:presLayoutVars>
      </dgm:prSet>
      <dgm:spPr/>
    </dgm:pt>
    <dgm:pt modelId="{29769CC8-AF72-4DC4-B6D4-923E6E2E4C72}" type="pres">
      <dgm:prSet presAssocID="{163CC7E8-AA87-49C5-A631-80C9E44698A1}" presName="posSpace" presStyleCnt="0"/>
      <dgm:spPr/>
    </dgm:pt>
    <dgm:pt modelId="{24A58F3B-FBD5-4091-8EBF-588687EC0B57}" type="pres">
      <dgm:prSet presAssocID="{163CC7E8-AA87-49C5-A631-80C9E44698A1}" presName="vertFlow" presStyleCnt="0"/>
      <dgm:spPr/>
    </dgm:pt>
    <dgm:pt modelId="{60317664-385F-4CB8-99BB-9AA7E161B6D6}" type="pres">
      <dgm:prSet presAssocID="{163CC7E8-AA87-49C5-A631-80C9E44698A1}" presName="topSpace" presStyleCnt="0"/>
      <dgm:spPr/>
    </dgm:pt>
    <dgm:pt modelId="{AAF6DE34-D001-4C75-8C1A-DFB42F1CC115}" type="pres">
      <dgm:prSet presAssocID="{163CC7E8-AA87-49C5-A631-80C9E44698A1}" presName="firstComp" presStyleCnt="0"/>
      <dgm:spPr/>
    </dgm:pt>
    <dgm:pt modelId="{9A7A02D8-DF57-4F7D-A9C8-563D6CF6D538}" type="pres">
      <dgm:prSet presAssocID="{163CC7E8-AA87-49C5-A631-80C9E44698A1}" presName="firstChild" presStyleLbl="bgAccFollowNode1" presStyleIdx="0" presStyleCnt="2" custScaleX="106166" custScaleY="133610" custLinFactNeighborX="-2516" custLinFactNeighborY="2716"/>
      <dgm:spPr/>
    </dgm:pt>
    <dgm:pt modelId="{A89B049F-2734-46C2-B691-D3FF27AC6EFA}" type="pres">
      <dgm:prSet presAssocID="{163CC7E8-AA87-49C5-A631-80C9E44698A1}" presName="firstChildTx" presStyleLbl="bgAccFollowNode1" presStyleIdx="0" presStyleCnt="2">
        <dgm:presLayoutVars>
          <dgm:bulletEnabled val="1"/>
        </dgm:presLayoutVars>
      </dgm:prSet>
      <dgm:spPr/>
    </dgm:pt>
    <dgm:pt modelId="{8528CE1B-BEDF-4D43-817D-BF7802DCEDBB}" type="pres">
      <dgm:prSet presAssocID="{163CC7E8-AA87-49C5-A631-80C9E44698A1}" presName="negSpace" presStyleCnt="0"/>
      <dgm:spPr/>
    </dgm:pt>
    <dgm:pt modelId="{721F35F4-E5FE-4F9A-B572-E887A387FF4E}" type="pres">
      <dgm:prSet presAssocID="{163CC7E8-AA87-49C5-A631-80C9E44698A1}" presName="circle" presStyleLbl="node1" presStyleIdx="0" presStyleCnt="2" custLinFactNeighborY="-14428"/>
      <dgm:spPr/>
    </dgm:pt>
    <dgm:pt modelId="{2B776448-E63D-42CA-9120-22DC0CDFAEF3}" type="pres">
      <dgm:prSet presAssocID="{837E7E9A-7563-4DAE-B06B-B6F16A3879EC}" presName="transSpace" presStyleCnt="0"/>
      <dgm:spPr/>
    </dgm:pt>
    <dgm:pt modelId="{FF60DFA2-6DAA-4670-9E3B-97890948DCDD}" type="pres">
      <dgm:prSet presAssocID="{F61A8708-D1E1-4C38-AD2D-0C9FE44B1B4A}" presName="posSpace" presStyleCnt="0"/>
      <dgm:spPr/>
    </dgm:pt>
    <dgm:pt modelId="{C023B77D-BBA5-419C-AB4B-732FF42B99CA}" type="pres">
      <dgm:prSet presAssocID="{F61A8708-D1E1-4C38-AD2D-0C9FE44B1B4A}" presName="vertFlow" presStyleCnt="0"/>
      <dgm:spPr/>
    </dgm:pt>
    <dgm:pt modelId="{98DF41FF-954D-4C0A-B274-725BE57044EF}" type="pres">
      <dgm:prSet presAssocID="{F61A8708-D1E1-4C38-AD2D-0C9FE44B1B4A}" presName="topSpace" presStyleCnt="0"/>
      <dgm:spPr/>
    </dgm:pt>
    <dgm:pt modelId="{E1919D79-3368-426D-94CF-6FA2629033B0}" type="pres">
      <dgm:prSet presAssocID="{F61A8708-D1E1-4C38-AD2D-0C9FE44B1B4A}" presName="firstComp" presStyleCnt="0"/>
      <dgm:spPr/>
    </dgm:pt>
    <dgm:pt modelId="{815C6FFD-BF56-40EB-93F8-2E8430FCD6C6}" type="pres">
      <dgm:prSet presAssocID="{F61A8708-D1E1-4C38-AD2D-0C9FE44B1B4A}" presName="firstChild" presStyleLbl="bgAccFollowNode1" presStyleIdx="1" presStyleCnt="2" custScaleX="105107" custScaleY="142179" custLinFactNeighborX="-6923"/>
      <dgm:spPr/>
    </dgm:pt>
    <dgm:pt modelId="{2829317D-47B8-4D03-84D9-CAFBE99991DA}" type="pres">
      <dgm:prSet presAssocID="{F61A8708-D1E1-4C38-AD2D-0C9FE44B1B4A}" presName="firstChildTx" presStyleLbl="bgAccFollowNode1" presStyleIdx="1" presStyleCnt="2">
        <dgm:presLayoutVars>
          <dgm:bulletEnabled val="1"/>
        </dgm:presLayoutVars>
      </dgm:prSet>
      <dgm:spPr/>
    </dgm:pt>
    <dgm:pt modelId="{984DAEAA-339F-4471-B01E-40A3A0866295}" type="pres">
      <dgm:prSet presAssocID="{F61A8708-D1E1-4C38-AD2D-0C9FE44B1B4A}" presName="negSpace" presStyleCnt="0"/>
      <dgm:spPr/>
    </dgm:pt>
    <dgm:pt modelId="{935C80E9-C9E4-485E-AFBB-2E2EC87E2E4D}" type="pres">
      <dgm:prSet presAssocID="{F61A8708-D1E1-4C38-AD2D-0C9FE44B1B4A}" presName="circle" presStyleLbl="node1" presStyleIdx="1" presStyleCnt="2" custLinFactNeighborX="-8503" custLinFactNeighborY="-5299"/>
      <dgm:spPr/>
    </dgm:pt>
  </dgm:ptLst>
  <dgm:cxnLst>
    <dgm:cxn modelId="{DFE6AA11-41D2-4AB1-9A25-C0A931DC126A}" type="presOf" srcId="{C1029C22-7615-434E-87BA-41D088ACA934}" destId="{410F9973-4E7E-4F7D-897D-B4D959300EB8}" srcOrd="0" destOrd="0" presId="urn:microsoft.com/office/officeart/2005/8/layout/hList9"/>
    <dgm:cxn modelId="{27ABEE1D-DE05-4E61-A96B-7FCFE5E3CF6F}" type="presOf" srcId="{EF942850-C5F1-464E-BC1F-8D918A962643}" destId="{A89B049F-2734-46C2-B691-D3FF27AC6EFA}" srcOrd="1" destOrd="0" presId="urn:microsoft.com/office/officeart/2005/8/layout/hList9"/>
    <dgm:cxn modelId="{BF6EA72A-70D9-486D-98B9-B9EA086E995A}" type="presOf" srcId="{C96654CF-AD7F-4DB8-B989-045D6E3C547B}" destId="{815C6FFD-BF56-40EB-93F8-2E8430FCD6C6}" srcOrd="0" destOrd="0" presId="urn:microsoft.com/office/officeart/2005/8/layout/hList9"/>
    <dgm:cxn modelId="{1C6B754B-A362-42A9-B04B-04296739A5BE}" srcId="{C1029C22-7615-434E-87BA-41D088ACA934}" destId="{163CC7E8-AA87-49C5-A631-80C9E44698A1}" srcOrd="0" destOrd="0" parTransId="{B953DB3F-F377-4248-9FEA-B4AABD986C7D}" sibTransId="{837E7E9A-7563-4DAE-B06B-B6F16A3879EC}"/>
    <dgm:cxn modelId="{F9BBA790-267E-43AB-9BD5-41B5C373A8D0}" srcId="{C1029C22-7615-434E-87BA-41D088ACA934}" destId="{F61A8708-D1E1-4C38-AD2D-0C9FE44B1B4A}" srcOrd="1" destOrd="0" parTransId="{9F3902B5-0F5F-4B6A-B6B0-F9925B53D3ED}" sibTransId="{B548BFE8-51C9-455C-83FF-39B16B578CCA}"/>
    <dgm:cxn modelId="{E680BA92-6022-4E8A-9330-0FBCA8EE04FA}" type="presOf" srcId="{EF942850-C5F1-464E-BC1F-8D918A962643}" destId="{9A7A02D8-DF57-4F7D-A9C8-563D6CF6D538}" srcOrd="0" destOrd="0" presId="urn:microsoft.com/office/officeart/2005/8/layout/hList9"/>
    <dgm:cxn modelId="{B85A0D98-40CC-41B9-85EA-08A4EE45A38D}" type="presOf" srcId="{F61A8708-D1E1-4C38-AD2D-0C9FE44B1B4A}" destId="{935C80E9-C9E4-485E-AFBB-2E2EC87E2E4D}" srcOrd="0" destOrd="0" presId="urn:microsoft.com/office/officeart/2005/8/layout/hList9"/>
    <dgm:cxn modelId="{1BE0DEB3-277B-4D35-92F5-A8D009354755}" type="presOf" srcId="{163CC7E8-AA87-49C5-A631-80C9E44698A1}" destId="{721F35F4-E5FE-4F9A-B572-E887A387FF4E}" srcOrd="0" destOrd="0" presId="urn:microsoft.com/office/officeart/2005/8/layout/hList9"/>
    <dgm:cxn modelId="{9EB686BF-B3C2-4477-A32B-E8B283F26E34}" srcId="{163CC7E8-AA87-49C5-A631-80C9E44698A1}" destId="{EF942850-C5F1-464E-BC1F-8D918A962643}" srcOrd="0" destOrd="0" parTransId="{0DF35DBD-6CC4-4F68-8B48-3B5AB0E7C628}" sibTransId="{0EAC0148-2AD5-4B82-A809-04BF10BEB52A}"/>
    <dgm:cxn modelId="{D90FA3BF-EF2E-4217-BB43-81F16E919147}" srcId="{F61A8708-D1E1-4C38-AD2D-0C9FE44B1B4A}" destId="{C96654CF-AD7F-4DB8-B989-045D6E3C547B}" srcOrd="0" destOrd="0" parTransId="{693D80C6-379C-4098-B00C-3E3790810CFE}" sibTransId="{CA6C33CD-B1F2-4BBE-B123-973C6E247128}"/>
    <dgm:cxn modelId="{00CCFFE4-5BA3-484D-A151-B5C6FA8984ED}" type="presOf" srcId="{C96654CF-AD7F-4DB8-B989-045D6E3C547B}" destId="{2829317D-47B8-4D03-84D9-CAFBE99991DA}" srcOrd="1" destOrd="0" presId="urn:microsoft.com/office/officeart/2005/8/layout/hList9"/>
    <dgm:cxn modelId="{ACF7F00E-83A7-41BF-BA74-8E4BBC452E2D}" type="presParOf" srcId="{410F9973-4E7E-4F7D-897D-B4D959300EB8}" destId="{29769CC8-AF72-4DC4-B6D4-923E6E2E4C72}" srcOrd="0" destOrd="0" presId="urn:microsoft.com/office/officeart/2005/8/layout/hList9"/>
    <dgm:cxn modelId="{F1922B64-46FD-4E33-A181-7B7E1DA96151}" type="presParOf" srcId="{410F9973-4E7E-4F7D-897D-B4D959300EB8}" destId="{24A58F3B-FBD5-4091-8EBF-588687EC0B57}" srcOrd="1" destOrd="0" presId="urn:microsoft.com/office/officeart/2005/8/layout/hList9"/>
    <dgm:cxn modelId="{564CD0A0-5056-4672-8885-65350D5B2605}" type="presParOf" srcId="{24A58F3B-FBD5-4091-8EBF-588687EC0B57}" destId="{60317664-385F-4CB8-99BB-9AA7E161B6D6}" srcOrd="0" destOrd="0" presId="urn:microsoft.com/office/officeart/2005/8/layout/hList9"/>
    <dgm:cxn modelId="{B24FB436-97BF-4BE4-B058-FA1F9FED5326}" type="presParOf" srcId="{24A58F3B-FBD5-4091-8EBF-588687EC0B57}" destId="{AAF6DE34-D001-4C75-8C1A-DFB42F1CC115}" srcOrd="1" destOrd="0" presId="urn:microsoft.com/office/officeart/2005/8/layout/hList9"/>
    <dgm:cxn modelId="{70489398-6A3A-4F39-88F3-2F9879380C38}" type="presParOf" srcId="{AAF6DE34-D001-4C75-8C1A-DFB42F1CC115}" destId="{9A7A02D8-DF57-4F7D-A9C8-563D6CF6D538}" srcOrd="0" destOrd="0" presId="urn:microsoft.com/office/officeart/2005/8/layout/hList9"/>
    <dgm:cxn modelId="{B4CD8DE4-008E-4F94-97E6-9BE4781DB312}" type="presParOf" srcId="{AAF6DE34-D001-4C75-8C1A-DFB42F1CC115}" destId="{A89B049F-2734-46C2-B691-D3FF27AC6EFA}" srcOrd="1" destOrd="0" presId="urn:microsoft.com/office/officeart/2005/8/layout/hList9"/>
    <dgm:cxn modelId="{6CE7FECD-D0B1-4483-8379-E821358DCBDB}" type="presParOf" srcId="{410F9973-4E7E-4F7D-897D-B4D959300EB8}" destId="{8528CE1B-BEDF-4D43-817D-BF7802DCEDBB}" srcOrd="2" destOrd="0" presId="urn:microsoft.com/office/officeart/2005/8/layout/hList9"/>
    <dgm:cxn modelId="{36FEA354-483F-4A69-8CB9-B2478BE8B306}" type="presParOf" srcId="{410F9973-4E7E-4F7D-897D-B4D959300EB8}" destId="{721F35F4-E5FE-4F9A-B572-E887A387FF4E}" srcOrd="3" destOrd="0" presId="urn:microsoft.com/office/officeart/2005/8/layout/hList9"/>
    <dgm:cxn modelId="{498CC205-E209-4906-A8DA-2E0F0CE2E565}" type="presParOf" srcId="{410F9973-4E7E-4F7D-897D-B4D959300EB8}" destId="{2B776448-E63D-42CA-9120-22DC0CDFAEF3}" srcOrd="4" destOrd="0" presId="urn:microsoft.com/office/officeart/2005/8/layout/hList9"/>
    <dgm:cxn modelId="{E1C3C112-894B-4551-A114-8CC9C0078CD4}" type="presParOf" srcId="{410F9973-4E7E-4F7D-897D-B4D959300EB8}" destId="{FF60DFA2-6DAA-4670-9E3B-97890948DCDD}" srcOrd="5" destOrd="0" presId="urn:microsoft.com/office/officeart/2005/8/layout/hList9"/>
    <dgm:cxn modelId="{692C461C-2AC9-4BD0-A775-949CB9262AF2}" type="presParOf" srcId="{410F9973-4E7E-4F7D-897D-B4D959300EB8}" destId="{C023B77D-BBA5-419C-AB4B-732FF42B99CA}" srcOrd="6" destOrd="0" presId="urn:microsoft.com/office/officeart/2005/8/layout/hList9"/>
    <dgm:cxn modelId="{5D00B149-9CFF-44BF-B6FF-553EE1693134}" type="presParOf" srcId="{C023B77D-BBA5-419C-AB4B-732FF42B99CA}" destId="{98DF41FF-954D-4C0A-B274-725BE57044EF}" srcOrd="0" destOrd="0" presId="urn:microsoft.com/office/officeart/2005/8/layout/hList9"/>
    <dgm:cxn modelId="{AD7BD58D-ADD3-4CFD-B744-273CDC148345}" type="presParOf" srcId="{C023B77D-BBA5-419C-AB4B-732FF42B99CA}" destId="{E1919D79-3368-426D-94CF-6FA2629033B0}" srcOrd="1" destOrd="0" presId="urn:microsoft.com/office/officeart/2005/8/layout/hList9"/>
    <dgm:cxn modelId="{3A45F675-6063-41FC-A657-CAAD0694DC3A}" type="presParOf" srcId="{E1919D79-3368-426D-94CF-6FA2629033B0}" destId="{815C6FFD-BF56-40EB-93F8-2E8430FCD6C6}" srcOrd="0" destOrd="0" presId="urn:microsoft.com/office/officeart/2005/8/layout/hList9"/>
    <dgm:cxn modelId="{89789F55-D603-4A6B-B173-A22C0513F3E6}" type="presParOf" srcId="{E1919D79-3368-426D-94CF-6FA2629033B0}" destId="{2829317D-47B8-4D03-84D9-CAFBE99991DA}" srcOrd="1" destOrd="0" presId="urn:microsoft.com/office/officeart/2005/8/layout/hList9"/>
    <dgm:cxn modelId="{BBAC26E1-36B5-4FEA-BC67-3CB89EC7608C}" type="presParOf" srcId="{410F9973-4E7E-4F7D-897D-B4D959300EB8}" destId="{984DAEAA-339F-4471-B01E-40A3A0866295}" srcOrd="7" destOrd="0" presId="urn:microsoft.com/office/officeart/2005/8/layout/hList9"/>
    <dgm:cxn modelId="{2D3E7AF9-E02A-46AE-A9FB-3FD20C2A3A75}" type="presParOf" srcId="{410F9973-4E7E-4F7D-897D-B4D959300EB8}" destId="{935C80E9-C9E4-485E-AFBB-2E2EC87E2E4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52DA93-F3A7-4473-9FF6-3D92BA659460}" type="doc">
      <dgm:prSet loTypeId="urn:microsoft.com/office/officeart/2005/8/layout/bProcess3" loCatId="process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08A95B41-EFAC-4D6D-8499-4A096A611A80}">
      <dgm:prSet phldrT="[Texte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fr-FR" sz="2200" dirty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fr-FR" sz="2800" b="1" dirty="0"/>
            <a:t>Sélectionne et retient les traces de l’activité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2200" dirty="0"/>
            <a:t>- </a:t>
          </a:r>
          <a:r>
            <a:rPr lang="fr-FR" sz="2400" dirty="0"/>
            <a:t>Information pertinente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2400" dirty="0"/>
            <a:t>- Compétence rattachée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fr-FR" sz="2800" dirty="0"/>
        </a:p>
      </dgm:t>
    </dgm:pt>
    <dgm:pt modelId="{A9F4DF61-2B83-46B8-A8E1-6C13634F73D6}" type="parTrans" cxnId="{BF08F4E8-B44D-4A8A-9852-59F14BA01744}">
      <dgm:prSet/>
      <dgm:spPr/>
      <dgm:t>
        <a:bodyPr/>
        <a:lstStyle/>
        <a:p>
          <a:endParaRPr lang="fr-FR"/>
        </a:p>
      </dgm:t>
    </dgm:pt>
    <dgm:pt modelId="{831EC365-A42E-4687-B756-E8DA354736A0}" type="sibTrans" cxnId="{BF08F4E8-B44D-4A8A-9852-59F14BA01744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fr-FR" sz="2400"/>
        </a:p>
      </dgm:t>
    </dgm:pt>
    <dgm:pt modelId="{E24BF34D-0734-470C-92CF-18D07623C353}">
      <dgm:prSet phldrT="[Texte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fr-FR" sz="2200" b="1" dirty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fr-FR" sz="2800" b="1" dirty="0"/>
            <a:t>Porte un diagnostic de l’activité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2400" dirty="0"/>
            <a:t>- Degré d’acquisition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2400" dirty="0"/>
            <a:t>- Critère d’évaluation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fr-FR" sz="2800" dirty="0"/>
        </a:p>
      </dgm:t>
    </dgm:pt>
    <dgm:pt modelId="{67A6C2FC-913B-4891-AA31-6260502104C9}" type="parTrans" cxnId="{614C6214-D3EE-42A5-8446-2B48AED4D3DE}">
      <dgm:prSet/>
      <dgm:spPr/>
      <dgm:t>
        <a:bodyPr/>
        <a:lstStyle/>
        <a:p>
          <a:endParaRPr lang="fr-FR"/>
        </a:p>
      </dgm:t>
    </dgm:pt>
    <dgm:pt modelId="{EB09303D-A325-44C9-832D-5E74CE06162E}" type="sibTrans" cxnId="{614C6214-D3EE-42A5-8446-2B48AED4D3DE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fr-FR" sz="2400"/>
        </a:p>
      </dgm:t>
    </dgm:pt>
    <dgm:pt modelId="{E0C86142-A358-432B-9111-AFA5C9840EA4}">
      <dgm:prSet phldrT="[Texte]" custT="1"/>
      <dgm:spPr/>
      <dgm:t>
        <a:bodyPr/>
        <a:lstStyle/>
        <a:p>
          <a:pPr>
            <a:spcAft>
              <a:spcPct val="35000"/>
            </a:spcAft>
          </a:pPr>
          <a:endParaRPr lang="fr-FR" sz="2200" dirty="0"/>
        </a:p>
        <a:p>
          <a:pPr>
            <a:spcAft>
              <a:spcPct val="35000"/>
            </a:spcAft>
          </a:pPr>
          <a:r>
            <a:rPr lang="fr-FR" sz="2800" b="1" dirty="0"/>
            <a:t>Pré positionne l’élève</a:t>
          </a:r>
        </a:p>
        <a:p>
          <a:pPr>
            <a:spcAft>
              <a:spcPts val="0"/>
            </a:spcAft>
          </a:pPr>
          <a:r>
            <a:rPr lang="fr-FR" sz="2400" dirty="0"/>
            <a:t>- Points d’accord</a:t>
          </a:r>
        </a:p>
        <a:p>
          <a:pPr>
            <a:spcAft>
              <a:spcPts val="0"/>
            </a:spcAft>
          </a:pPr>
          <a:r>
            <a:rPr lang="fr-FR" sz="2400" dirty="0"/>
            <a:t>- Paliers de développement </a:t>
          </a:r>
        </a:p>
        <a:p>
          <a:pPr>
            <a:spcAft>
              <a:spcPts val="0"/>
            </a:spcAft>
          </a:pPr>
          <a:r>
            <a:rPr lang="fr-FR" sz="2400" dirty="0"/>
            <a:t>- Tableau de suivi</a:t>
          </a:r>
        </a:p>
        <a:p>
          <a:pPr>
            <a:spcAft>
              <a:spcPct val="35000"/>
            </a:spcAft>
          </a:pPr>
          <a:endParaRPr lang="fr-FR" sz="2800" dirty="0"/>
        </a:p>
      </dgm:t>
    </dgm:pt>
    <dgm:pt modelId="{899764EB-367F-49C6-BDD3-60D90A733669}" type="parTrans" cxnId="{2E84516E-9465-4FC8-9684-0FC8ED640432}">
      <dgm:prSet/>
      <dgm:spPr/>
      <dgm:t>
        <a:bodyPr/>
        <a:lstStyle/>
        <a:p>
          <a:endParaRPr lang="fr-FR"/>
        </a:p>
      </dgm:t>
    </dgm:pt>
    <dgm:pt modelId="{EB0D8BB3-57FE-4C6C-8512-B7D5AB65EB4F}" type="sibTrans" cxnId="{2E84516E-9465-4FC8-9684-0FC8ED640432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fr-FR" sz="2800"/>
        </a:p>
      </dgm:t>
    </dgm:pt>
    <dgm:pt modelId="{F4872195-B08A-4756-806F-47E43140C164}">
      <dgm:prSet custT="1"/>
      <dgm:spPr/>
      <dgm:t>
        <a:bodyPr/>
        <a:lstStyle/>
        <a:p>
          <a:r>
            <a:rPr lang="fr-FR" sz="2800" b="1" dirty="0"/>
            <a:t>Prend une décision intermédiaire</a:t>
          </a:r>
        </a:p>
        <a:p>
          <a:r>
            <a:rPr lang="fr-FR" sz="2400" dirty="0"/>
            <a:t>- Ajuster les objectifs et remédiations</a:t>
          </a:r>
        </a:p>
      </dgm:t>
    </dgm:pt>
    <dgm:pt modelId="{926FE4D4-5995-4BFA-8C78-8620225E83AC}" type="parTrans" cxnId="{63327A1A-7052-4232-A3D0-1767695239DA}">
      <dgm:prSet/>
      <dgm:spPr/>
      <dgm:t>
        <a:bodyPr/>
        <a:lstStyle/>
        <a:p>
          <a:endParaRPr lang="fr-FR"/>
        </a:p>
      </dgm:t>
    </dgm:pt>
    <dgm:pt modelId="{B0913CE7-DB89-4476-A358-D74E72476EA4}" type="sibTrans" cxnId="{63327A1A-7052-4232-A3D0-1767695239DA}">
      <dgm:prSet/>
      <dgm:spPr/>
      <dgm:t>
        <a:bodyPr/>
        <a:lstStyle/>
        <a:p>
          <a:endParaRPr lang="fr-FR"/>
        </a:p>
      </dgm:t>
    </dgm:pt>
    <dgm:pt modelId="{6E55874E-AD49-4A90-AECF-EC6C1B8F8863}" type="pres">
      <dgm:prSet presAssocID="{1952DA93-F3A7-4473-9FF6-3D92BA659460}" presName="Name0" presStyleCnt="0">
        <dgm:presLayoutVars>
          <dgm:dir/>
          <dgm:resizeHandles val="exact"/>
        </dgm:presLayoutVars>
      </dgm:prSet>
      <dgm:spPr/>
    </dgm:pt>
    <dgm:pt modelId="{A808737C-EDD1-414D-99E3-DE16B8E9E012}" type="pres">
      <dgm:prSet presAssocID="{08A95B41-EFAC-4D6D-8499-4A096A611A80}" presName="node" presStyleLbl="node1" presStyleIdx="0" presStyleCnt="4" custScaleX="154148" custScaleY="132188">
        <dgm:presLayoutVars>
          <dgm:bulletEnabled val="1"/>
        </dgm:presLayoutVars>
      </dgm:prSet>
      <dgm:spPr/>
    </dgm:pt>
    <dgm:pt modelId="{64F1ECFB-43D6-4F9B-BA67-F4388CA7BFB0}" type="pres">
      <dgm:prSet presAssocID="{831EC365-A42E-4687-B756-E8DA354736A0}" presName="sibTrans" presStyleLbl="sibTrans1D1" presStyleIdx="0" presStyleCnt="3"/>
      <dgm:spPr/>
    </dgm:pt>
    <dgm:pt modelId="{D100B13E-02F8-418F-B78D-DC1FDAC9594E}" type="pres">
      <dgm:prSet presAssocID="{831EC365-A42E-4687-B756-E8DA354736A0}" presName="connectorText" presStyleLbl="sibTrans1D1" presStyleIdx="0" presStyleCnt="3"/>
      <dgm:spPr/>
    </dgm:pt>
    <dgm:pt modelId="{ED85F38F-3284-42E3-905E-4A759D5EE20E}" type="pres">
      <dgm:prSet presAssocID="{E24BF34D-0734-470C-92CF-18D07623C353}" presName="node" presStyleLbl="node1" presStyleIdx="1" presStyleCnt="4" custScaleX="149746" custScaleY="130360">
        <dgm:presLayoutVars>
          <dgm:bulletEnabled val="1"/>
        </dgm:presLayoutVars>
      </dgm:prSet>
      <dgm:spPr/>
    </dgm:pt>
    <dgm:pt modelId="{2283BD4B-BA9F-4832-A6C9-FF3F13F4D198}" type="pres">
      <dgm:prSet presAssocID="{EB09303D-A325-44C9-832D-5E74CE06162E}" presName="sibTrans" presStyleLbl="sibTrans1D1" presStyleIdx="1" presStyleCnt="3"/>
      <dgm:spPr/>
    </dgm:pt>
    <dgm:pt modelId="{D84A722A-BF46-49B6-845C-988FE905A8C3}" type="pres">
      <dgm:prSet presAssocID="{EB09303D-A325-44C9-832D-5E74CE06162E}" presName="connectorText" presStyleLbl="sibTrans1D1" presStyleIdx="1" presStyleCnt="3"/>
      <dgm:spPr/>
    </dgm:pt>
    <dgm:pt modelId="{6921EE3B-CA84-4D36-9CB1-C99DD492659B}" type="pres">
      <dgm:prSet presAssocID="{E0C86142-A358-432B-9111-AFA5C9840EA4}" presName="node" presStyleLbl="node1" presStyleIdx="2" presStyleCnt="4" custScaleX="156305">
        <dgm:presLayoutVars>
          <dgm:bulletEnabled val="1"/>
        </dgm:presLayoutVars>
      </dgm:prSet>
      <dgm:spPr/>
    </dgm:pt>
    <dgm:pt modelId="{E4A33968-B225-4326-B33C-16E981997B74}" type="pres">
      <dgm:prSet presAssocID="{EB0D8BB3-57FE-4C6C-8512-B7D5AB65EB4F}" presName="sibTrans" presStyleLbl="sibTrans1D1" presStyleIdx="2" presStyleCnt="3"/>
      <dgm:spPr/>
    </dgm:pt>
    <dgm:pt modelId="{28ED3917-CF4F-475F-BECA-14048AFF93ED}" type="pres">
      <dgm:prSet presAssocID="{EB0D8BB3-57FE-4C6C-8512-B7D5AB65EB4F}" presName="connectorText" presStyleLbl="sibTrans1D1" presStyleIdx="2" presStyleCnt="3"/>
      <dgm:spPr/>
    </dgm:pt>
    <dgm:pt modelId="{3089673A-4BB6-4723-8D71-9EBD0B681E56}" type="pres">
      <dgm:prSet presAssocID="{F4872195-B08A-4756-806F-47E43140C164}" presName="node" presStyleLbl="node1" presStyleIdx="3" presStyleCnt="4" custScaleX="148012" custLinFactNeighborX="37086" custLinFactNeighborY="8930">
        <dgm:presLayoutVars>
          <dgm:bulletEnabled val="1"/>
        </dgm:presLayoutVars>
      </dgm:prSet>
      <dgm:spPr/>
    </dgm:pt>
  </dgm:ptLst>
  <dgm:cxnLst>
    <dgm:cxn modelId="{614C6214-D3EE-42A5-8446-2B48AED4D3DE}" srcId="{1952DA93-F3A7-4473-9FF6-3D92BA659460}" destId="{E24BF34D-0734-470C-92CF-18D07623C353}" srcOrd="1" destOrd="0" parTransId="{67A6C2FC-913B-4891-AA31-6260502104C9}" sibTransId="{EB09303D-A325-44C9-832D-5E74CE06162E}"/>
    <dgm:cxn modelId="{63327A1A-7052-4232-A3D0-1767695239DA}" srcId="{1952DA93-F3A7-4473-9FF6-3D92BA659460}" destId="{F4872195-B08A-4756-806F-47E43140C164}" srcOrd="3" destOrd="0" parTransId="{926FE4D4-5995-4BFA-8C78-8620225E83AC}" sibTransId="{B0913CE7-DB89-4476-A358-D74E72476EA4}"/>
    <dgm:cxn modelId="{75FC313A-FEDF-452A-8C68-8542C838BEB2}" type="presOf" srcId="{EB0D8BB3-57FE-4C6C-8512-B7D5AB65EB4F}" destId="{E4A33968-B225-4326-B33C-16E981997B74}" srcOrd="0" destOrd="0" presId="urn:microsoft.com/office/officeart/2005/8/layout/bProcess3"/>
    <dgm:cxn modelId="{E6D82143-56E9-4023-B410-4E0EB40705AF}" type="presOf" srcId="{E0C86142-A358-432B-9111-AFA5C9840EA4}" destId="{6921EE3B-CA84-4D36-9CB1-C99DD492659B}" srcOrd="0" destOrd="0" presId="urn:microsoft.com/office/officeart/2005/8/layout/bProcess3"/>
    <dgm:cxn modelId="{0A7CD343-4738-4CC9-BA33-3733A45E061B}" type="presOf" srcId="{EB09303D-A325-44C9-832D-5E74CE06162E}" destId="{D84A722A-BF46-49B6-845C-988FE905A8C3}" srcOrd="1" destOrd="0" presId="urn:microsoft.com/office/officeart/2005/8/layout/bProcess3"/>
    <dgm:cxn modelId="{2E84516E-9465-4FC8-9684-0FC8ED640432}" srcId="{1952DA93-F3A7-4473-9FF6-3D92BA659460}" destId="{E0C86142-A358-432B-9111-AFA5C9840EA4}" srcOrd="2" destOrd="0" parTransId="{899764EB-367F-49C6-BDD3-60D90A733669}" sibTransId="{EB0D8BB3-57FE-4C6C-8512-B7D5AB65EB4F}"/>
    <dgm:cxn modelId="{9819048B-A2AF-4DF8-A0AB-4824532DB480}" type="presOf" srcId="{EB0D8BB3-57FE-4C6C-8512-B7D5AB65EB4F}" destId="{28ED3917-CF4F-475F-BECA-14048AFF93ED}" srcOrd="1" destOrd="0" presId="urn:microsoft.com/office/officeart/2005/8/layout/bProcess3"/>
    <dgm:cxn modelId="{42D76E9B-8F1D-4E7F-BD33-50A20FDAC9DF}" type="presOf" srcId="{831EC365-A42E-4687-B756-E8DA354736A0}" destId="{64F1ECFB-43D6-4F9B-BA67-F4388CA7BFB0}" srcOrd="0" destOrd="0" presId="urn:microsoft.com/office/officeart/2005/8/layout/bProcess3"/>
    <dgm:cxn modelId="{DEB6599F-314A-408C-AB08-8525E86C7B42}" type="presOf" srcId="{831EC365-A42E-4687-B756-E8DA354736A0}" destId="{D100B13E-02F8-418F-B78D-DC1FDAC9594E}" srcOrd="1" destOrd="0" presId="urn:microsoft.com/office/officeart/2005/8/layout/bProcess3"/>
    <dgm:cxn modelId="{8A20EBA3-7407-4978-999E-C9BCE7E11784}" type="presOf" srcId="{F4872195-B08A-4756-806F-47E43140C164}" destId="{3089673A-4BB6-4723-8D71-9EBD0B681E56}" srcOrd="0" destOrd="0" presId="urn:microsoft.com/office/officeart/2005/8/layout/bProcess3"/>
    <dgm:cxn modelId="{AA67FCB5-AD64-46C1-BCBC-40CFF2BFB21A}" type="presOf" srcId="{EB09303D-A325-44C9-832D-5E74CE06162E}" destId="{2283BD4B-BA9F-4832-A6C9-FF3F13F4D198}" srcOrd="0" destOrd="0" presId="urn:microsoft.com/office/officeart/2005/8/layout/bProcess3"/>
    <dgm:cxn modelId="{134321C1-7E2A-4EFB-8DBE-722F009E0303}" type="presOf" srcId="{08A95B41-EFAC-4D6D-8499-4A096A611A80}" destId="{A808737C-EDD1-414D-99E3-DE16B8E9E012}" srcOrd="0" destOrd="0" presId="urn:microsoft.com/office/officeart/2005/8/layout/bProcess3"/>
    <dgm:cxn modelId="{B875D4E0-4ABE-4003-828C-029792534D94}" type="presOf" srcId="{1952DA93-F3A7-4473-9FF6-3D92BA659460}" destId="{6E55874E-AD49-4A90-AECF-EC6C1B8F8863}" srcOrd="0" destOrd="0" presId="urn:microsoft.com/office/officeart/2005/8/layout/bProcess3"/>
    <dgm:cxn modelId="{BF08F4E8-B44D-4A8A-9852-59F14BA01744}" srcId="{1952DA93-F3A7-4473-9FF6-3D92BA659460}" destId="{08A95B41-EFAC-4D6D-8499-4A096A611A80}" srcOrd="0" destOrd="0" parTransId="{A9F4DF61-2B83-46B8-A8E1-6C13634F73D6}" sibTransId="{831EC365-A42E-4687-B756-E8DA354736A0}"/>
    <dgm:cxn modelId="{7589B0FD-BCB8-4C42-A64A-E22022F21F37}" type="presOf" srcId="{E24BF34D-0734-470C-92CF-18D07623C353}" destId="{ED85F38F-3284-42E3-905E-4A759D5EE20E}" srcOrd="0" destOrd="0" presId="urn:microsoft.com/office/officeart/2005/8/layout/bProcess3"/>
    <dgm:cxn modelId="{54165902-BA01-4C1B-BCC5-3127EC6FD4BF}" type="presParOf" srcId="{6E55874E-AD49-4A90-AECF-EC6C1B8F8863}" destId="{A808737C-EDD1-414D-99E3-DE16B8E9E012}" srcOrd="0" destOrd="0" presId="urn:microsoft.com/office/officeart/2005/8/layout/bProcess3"/>
    <dgm:cxn modelId="{EB5E7571-EDFF-4CE6-AF37-75B2096032E5}" type="presParOf" srcId="{6E55874E-AD49-4A90-AECF-EC6C1B8F8863}" destId="{64F1ECFB-43D6-4F9B-BA67-F4388CA7BFB0}" srcOrd="1" destOrd="0" presId="urn:microsoft.com/office/officeart/2005/8/layout/bProcess3"/>
    <dgm:cxn modelId="{AF4F7FE5-E102-490A-96CA-37EE4EA3FEB2}" type="presParOf" srcId="{64F1ECFB-43D6-4F9B-BA67-F4388CA7BFB0}" destId="{D100B13E-02F8-418F-B78D-DC1FDAC9594E}" srcOrd="0" destOrd="0" presId="urn:microsoft.com/office/officeart/2005/8/layout/bProcess3"/>
    <dgm:cxn modelId="{BB2AC9C9-0A58-45A9-BB2B-602D611DADF0}" type="presParOf" srcId="{6E55874E-AD49-4A90-AECF-EC6C1B8F8863}" destId="{ED85F38F-3284-42E3-905E-4A759D5EE20E}" srcOrd="2" destOrd="0" presId="urn:microsoft.com/office/officeart/2005/8/layout/bProcess3"/>
    <dgm:cxn modelId="{3F3EE8EB-2EFB-4818-8147-C6DB82366460}" type="presParOf" srcId="{6E55874E-AD49-4A90-AECF-EC6C1B8F8863}" destId="{2283BD4B-BA9F-4832-A6C9-FF3F13F4D198}" srcOrd="3" destOrd="0" presId="urn:microsoft.com/office/officeart/2005/8/layout/bProcess3"/>
    <dgm:cxn modelId="{1FC40381-42DA-4798-955D-1872485EAC4D}" type="presParOf" srcId="{2283BD4B-BA9F-4832-A6C9-FF3F13F4D198}" destId="{D84A722A-BF46-49B6-845C-988FE905A8C3}" srcOrd="0" destOrd="0" presId="urn:microsoft.com/office/officeart/2005/8/layout/bProcess3"/>
    <dgm:cxn modelId="{1CF57511-4CC3-49B9-9AFA-7C3ECB62F8D1}" type="presParOf" srcId="{6E55874E-AD49-4A90-AECF-EC6C1B8F8863}" destId="{6921EE3B-CA84-4D36-9CB1-C99DD492659B}" srcOrd="4" destOrd="0" presId="urn:microsoft.com/office/officeart/2005/8/layout/bProcess3"/>
    <dgm:cxn modelId="{0387C7CB-1A63-40BB-909C-F6BB04489572}" type="presParOf" srcId="{6E55874E-AD49-4A90-AECF-EC6C1B8F8863}" destId="{E4A33968-B225-4326-B33C-16E981997B74}" srcOrd="5" destOrd="0" presId="urn:microsoft.com/office/officeart/2005/8/layout/bProcess3"/>
    <dgm:cxn modelId="{F2D44CF9-43A0-4B4B-A525-19B9FE72D072}" type="presParOf" srcId="{E4A33968-B225-4326-B33C-16E981997B74}" destId="{28ED3917-CF4F-475F-BECA-14048AFF93ED}" srcOrd="0" destOrd="0" presId="urn:microsoft.com/office/officeart/2005/8/layout/bProcess3"/>
    <dgm:cxn modelId="{060364C2-710D-484C-81D1-00392F126D89}" type="presParOf" srcId="{6E55874E-AD49-4A90-AECF-EC6C1B8F8863}" destId="{3089673A-4BB6-4723-8D71-9EBD0B681E56}" srcOrd="6" destOrd="0" presId="urn:microsoft.com/office/officeart/2005/8/layout/bProcess3"/>
  </dgm:cxnLst>
  <dgm:bg>
    <a:solidFill>
      <a:schemeClr val="bg2"/>
    </a:solidFill>
  </dgm:bg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31A7BA-0209-4165-AE62-313D54AA4C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5F49A4D-26D2-4A3C-A346-5F6C8617C0BB}">
      <dgm:prSet phldrT="[Texte]" custT="1"/>
      <dgm:spPr/>
      <dgm:t>
        <a:bodyPr/>
        <a:lstStyle/>
        <a:p>
          <a:pPr algn="ctr">
            <a:spcAft>
              <a:spcPts val="0"/>
            </a:spcAft>
          </a:pPr>
          <a:r>
            <a:rPr lang="fr-FR" sz="2400" b="1" dirty="0"/>
            <a:t>RAPPROCHER</a:t>
          </a:r>
        </a:p>
        <a:p>
          <a:pPr algn="l">
            <a:spcAft>
              <a:spcPts val="0"/>
            </a:spcAft>
          </a:pPr>
          <a:r>
            <a:rPr lang="fr-FR" sz="2400" dirty="0"/>
            <a:t>Des traces… Un tableau de suivi… les grilles nationales</a:t>
          </a:r>
        </a:p>
      </dgm:t>
    </dgm:pt>
    <dgm:pt modelId="{ADA5A4E2-B4E8-4011-960A-FFEBA429A5E1}" type="parTrans" cxnId="{BE8064E5-F3BF-4F76-9CBF-55D3932BEA7F}">
      <dgm:prSet/>
      <dgm:spPr/>
      <dgm:t>
        <a:bodyPr/>
        <a:lstStyle/>
        <a:p>
          <a:endParaRPr lang="fr-FR"/>
        </a:p>
      </dgm:t>
    </dgm:pt>
    <dgm:pt modelId="{8422E797-76F7-40BB-9FD6-5B0F0CB1DFB3}" type="sibTrans" cxnId="{BE8064E5-F3BF-4F76-9CBF-55D3932BEA7F}">
      <dgm:prSet/>
      <dgm:spPr/>
      <dgm:t>
        <a:bodyPr/>
        <a:lstStyle/>
        <a:p>
          <a:endParaRPr lang="fr-FR"/>
        </a:p>
      </dgm:t>
    </dgm:pt>
    <dgm:pt modelId="{E701AC16-17E9-4197-AA32-B4920D80945C}">
      <dgm:prSet phldrT="[Texte]" custT="1"/>
      <dgm:spPr/>
      <dgm:t>
        <a:bodyPr/>
        <a:lstStyle/>
        <a:p>
          <a:pPr algn="ctr"/>
          <a:r>
            <a:rPr lang="fr-FR" sz="2400" b="1" dirty="0"/>
            <a:t>FORMULER</a:t>
          </a:r>
        </a:p>
        <a:p>
          <a:pPr algn="ctr"/>
          <a:r>
            <a:rPr lang="fr-FR" sz="2400" dirty="0"/>
            <a:t>Un commentaire objectivé puis déterminer la note</a:t>
          </a:r>
        </a:p>
      </dgm:t>
    </dgm:pt>
    <dgm:pt modelId="{8528CF27-629B-4DD6-BD85-22D9199166BA}" type="parTrans" cxnId="{F0486210-7B57-4BB1-85C7-7F5C74763EE9}">
      <dgm:prSet/>
      <dgm:spPr/>
      <dgm:t>
        <a:bodyPr/>
        <a:lstStyle/>
        <a:p>
          <a:endParaRPr lang="fr-FR"/>
        </a:p>
      </dgm:t>
    </dgm:pt>
    <dgm:pt modelId="{260E7681-E6F6-447A-9EC3-C02FAF5F759C}" type="sibTrans" cxnId="{F0486210-7B57-4BB1-85C7-7F5C74763EE9}">
      <dgm:prSet/>
      <dgm:spPr/>
      <dgm:t>
        <a:bodyPr/>
        <a:lstStyle/>
        <a:p>
          <a:endParaRPr lang="fr-FR"/>
        </a:p>
      </dgm:t>
    </dgm:pt>
    <dgm:pt modelId="{69F2AF23-9DE5-4360-91D6-F0416179FA5B}">
      <dgm:prSet custT="1"/>
      <dgm:spPr/>
      <dgm:t>
        <a:bodyPr/>
        <a:lstStyle/>
        <a:p>
          <a:pPr algn="ctr"/>
          <a:r>
            <a:rPr lang="fr-FR" sz="2400" b="1" dirty="0"/>
            <a:t>POSITIONNER</a:t>
          </a:r>
          <a:r>
            <a:rPr lang="fr-FR" sz="2400" dirty="0"/>
            <a:t> </a:t>
          </a:r>
        </a:p>
        <a:p>
          <a:pPr algn="ctr"/>
          <a:r>
            <a:rPr lang="fr-FR" sz="2400" dirty="0"/>
            <a:t>L’élève et dresser le profil</a:t>
          </a:r>
        </a:p>
      </dgm:t>
    </dgm:pt>
    <dgm:pt modelId="{315B6EDF-117A-460E-A640-5E95724E1DBC}" type="parTrans" cxnId="{F5E26A27-7301-4677-9E9C-EEA24996B904}">
      <dgm:prSet/>
      <dgm:spPr/>
      <dgm:t>
        <a:bodyPr/>
        <a:lstStyle/>
        <a:p>
          <a:endParaRPr lang="fr-FR"/>
        </a:p>
      </dgm:t>
    </dgm:pt>
    <dgm:pt modelId="{51C2C609-3903-4266-8404-588137000F94}" type="sibTrans" cxnId="{F5E26A27-7301-4677-9E9C-EEA24996B904}">
      <dgm:prSet/>
      <dgm:spPr/>
      <dgm:t>
        <a:bodyPr/>
        <a:lstStyle/>
        <a:p>
          <a:endParaRPr lang="fr-FR"/>
        </a:p>
      </dgm:t>
    </dgm:pt>
    <dgm:pt modelId="{5F888A6A-C4D1-42AE-99DB-39B46FD5EE31}">
      <dgm:prSet phldrT="[Texte]" custT="1"/>
      <dgm:spPr/>
      <dgm:t>
        <a:bodyPr/>
        <a:lstStyle/>
        <a:p>
          <a:pPr algn="ctr"/>
          <a:r>
            <a:rPr lang="fr-FR" sz="2400" b="1" dirty="0"/>
            <a:t>DEFINIR</a:t>
          </a:r>
        </a:p>
        <a:p>
          <a:pPr algn="ctr"/>
          <a:r>
            <a:rPr lang="fr-FR" sz="2400" dirty="0"/>
            <a:t>Le niveau d’expertise par méta-compétence</a:t>
          </a:r>
        </a:p>
      </dgm:t>
    </dgm:pt>
    <dgm:pt modelId="{F1E10A82-3C00-4DF4-82DA-7715C8A262D1}" type="sibTrans" cxnId="{EA4B0569-8D77-4F11-964B-65919350221E}">
      <dgm:prSet/>
      <dgm:spPr/>
      <dgm:t>
        <a:bodyPr/>
        <a:lstStyle/>
        <a:p>
          <a:endParaRPr lang="fr-FR"/>
        </a:p>
      </dgm:t>
    </dgm:pt>
    <dgm:pt modelId="{9ACC84C0-A5F2-4312-B126-E4C401C39452}" type="parTrans" cxnId="{EA4B0569-8D77-4F11-964B-65919350221E}">
      <dgm:prSet/>
      <dgm:spPr/>
      <dgm:t>
        <a:bodyPr/>
        <a:lstStyle/>
        <a:p>
          <a:endParaRPr lang="fr-FR"/>
        </a:p>
      </dgm:t>
    </dgm:pt>
    <dgm:pt modelId="{AD84BB5D-8FAC-4E6E-99C6-761CAEC8FC07}" type="pres">
      <dgm:prSet presAssocID="{7E31A7BA-0209-4165-AE62-313D54AA4C1B}" presName="Name0" presStyleCnt="0">
        <dgm:presLayoutVars>
          <dgm:chMax val="7"/>
          <dgm:chPref val="7"/>
          <dgm:dir/>
        </dgm:presLayoutVars>
      </dgm:prSet>
      <dgm:spPr/>
    </dgm:pt>
    <dgm:pt modelId="{1C6E1267-DEE9-47C0-BD19-3B8C540092F7}" type="pres">
      <dgm:prSet presAssocID="{7E31A7BA-0209-4165-AE62-313D54AA4C1B}" presName="Name1" presStyleCnt="0"/>
      <dgm:spPr/>
    </dgm:pt>
    <dgm:pt modelId="{13071AFA-3E22-4799-8B3B-A13906B09922}" type="pres">
      <dgm:prSet presAssocID="{7E31A7BA-0209-4165-AE62-313D54AA4C1B}" presName="cycle" presStyleCnt="0"/>
      <dgm:spPr/>
    </dgm:pt>
    <dgm:pt modelId="{A1BB1059-26AA-4951-93D9-F974D00E6CAA}" type="pres">
      <dgm:prSet presAssocID="{7E31A7BA-0209-4165-AE62-313D54AA4C1B}" presName="srcNode" presStyleLbl="node1" presStyleIdx="0" presStyleCnt="4"/>
      <dgm:spPr/>
    </dgm:pt>
    <dgm:pt modelId="{E11AD4E2-62CF-4A0F-9E77-CC209305FCDD}" type="pres">
      <dgm:prSet presAssocID="{7E31A7BA-0209-4165-AE62-313D54AA4C1B}" presName="conn" presStyleLbl="parChTrans1D2" presStyleIdx="0" presStyleCnt="1"/>
      <dgm:spPr/>
    </dgm:pt>
    <dgm:pt modelId="{AF7CE7AC-3F78-4EEF-939B-9F915A727B9C}" type="pres">
      <dgm:prSet presAssocID="{7E31A7BA-0209-4165-AE62-313D54AA4C1B}" presName="extraNode" presStyleLbl="node1" presStyleIdx="0" presStyleCnt="4"/>
      <dgm:spPr/>
    </dgm:pt>
    <dgm:pt modelId="{C49A9D35-5813-4D4B-AF4D-F0F18D9FA2A3}" type="pres">
      <dgm:prSet presAssocID="{7E31A7BA-0209-4165-AE62-313D54AA4C1B}" presName="dstNode" presStyleLbl="node1" presStyleIdx="0" presStyleCnt="4"/>
      <dgm:spPr/>
    </dgm:pt>
    <dgm:pt modelId="{38994E3C-85AB-4F92-88BD-97141AEFE2A1}" type="pres">
      <dgm:prSet presAssocID="{A5F49A4D-26D2-4A3C-A346-5F6C8617C0BB}" presName="text_1" presStyleLbl="node1" presStyleIdx="0" presStyleCnt="4">
        <dgm:presLayoutVars>
          <dgm:bulletEnabled val="1"/>
        </dgm:presLayoutVars>
      </dgm:prSet>
      <dgm:spPr/>
    </dgm:pt>
    <dgm:pt modelId="{8CE2D9EE-528C-4592-9AEF-E74488DB8318}" type="pres">
      <dgm:prSet presAssocID="{A5F49A4D-26D2-4A3C-A346-5F6C8617C0BB}" presName="accent_1" presStyleCnt="0"/>
      <dgm:spPr/>
    </dgm:pt>
    <dgm:pt modelId="{E537B390-9F9D-4218-B7B8-1FFFA8894EFF}" type="pres">
      <dgm:prSet presAssocID="{A5F49A4D-26D2-4A3C-A346-5F6C8617C0BB}" presName="accentRepeatNode" presStyleLbl="solidFgAcc1" presStyleIdx="0" presStyleCnt="4"/>
      <dgm:spPr>
        <a:solidFill>
          <a:schemeClr val="tx2">
            <a:lumMod val="20000"/>
            <a:lumOff val="80000"/>
          </a:schemeClr>
        </a:solidFill>
      </dgm:spPr>
    </dgm:pt>
    <dgm:pt modelId="{259FEFCB-8FF6-4AFF-A7D7-3AD9023021A7}" type="pres">
      <dgm:prSet presAssocID="{5F888A6A-C4D1-42AE-99DB-39B46FD5EE31}" presName="text_2" presStyleLbl="node1" presStyleIdx="1" presStyleCnt="4" custScaleY="120676">
        <dgm:presLayoutVars>
          <dgm:bulletEnabled val="1"/>
        </dgm:presLayoutVars>
      </dgm:prSet>
      <dgm:spPr/>
    </dgm:pt>
    <dgm:pt modelId="{D415BECB-3C53-4098-A305-DABCA54DC08C}" type="pres">
      <dgm:prSet presAssocID="{5F888A6A-C4D1-42AE-99DB-39B46FD5EE31}" presName="accent_2" presStyleCnt="0"/>
      <dgm:spPr/>
    </dgm:pt>
    <dgm:pt modelId="{E185225D-D165-49F3-BFB4-4DA2F5C9B872}" type="pres">
      <dgm:prSet presAssocID="{5F888A6A-C4D1-42AE-99DB-39B46FD5EE31}" presName="accentRepeatNode" presStyleLbl="solidFgAcc1" presStyleIdx="1" presStyleCnt="4"/>
      <dgm:spPr>
        <a:solidFill>
          <a:schemeClr val="accent2">
            <a:lumMod val="40000"/>
            <a:lumOff val="60000"/>
          </a:schemeClr>
        </a:solidFill>
      </dgm:spPr>
    </dgm:pt>
    <dgm:pt modelId="{69B1C57B-3403-4385-9EDD-977C9FA81A4E}" type="pres">
      <dgm:prSet presAssocID="{69F2AF23-9DE5-4360-91D6-F0416179FA5B}" presName="text_3" presStyleLbl="node1" presStyleIdx="2" presStyleCnt="4" custScaleY="120687" custLinFactNeighborX="431" custLinFactNeighborY="-2621">
        <dgm:presLayoutVars>
          <dgm:bulletEnabled val="1"/>
        </dgm:presLayoutVars>
      </dgm:prSet>
      <dgm:spPr/>
    </dgm:pt>
    <dgm:pt modelId="{ABB8FDF6-6905-4A9E-8B6E-803F4C2CD3A2}" type="pres">
      <dgm:prSet presAssocID="{69F2AF23-9DE5-4360-91D6-F0416179FA5B}" presName="accent_3" presStyleCnt="0"/>
      <dgm:spPr/>
    </dgm:pt>
    <dgm:pt modelId="{6849FBBA-664B-4DED-B790-F0EC611F57E9}" type="pres">
      <dgm:prSet presAssocID="{69F2AF23-9DE5-4360-91D6-F0416179FA5B}" presName="accentRepeatNode" presStyleLbl="solidFgAcc1" presStyleIdx="2" presStyleCnt="4"/>
      <dgm:spPr>
        <a:solidFill>
          <a:schemeClr val="accent4">
            <a:lumMod val="60000"/>
            <a:lumOff val="40000"/>
          </a:schemeClr>
        </a:solidFill>
      </dgm:spPr>
    </dgm:pt>
    <dgm:pt modelId="{A47CB134-EAD7-49AC-BDCE-7E0CDF07F1A5}" type="pres">
      <dgm:prSet presAssocID="{E701AC16-17E9-4197-AA32-B4920D80945C}" presName="text_4" presStyleLbl="node1" presStyleIdx="3" presStyleCnt="4" custScaleY="106335">
        <dgm:presLayoutVars>
          <dgm:bulletEnabled val="1"/>
        </dgm:presLayoutVars>
      </dgm:prSet>
      <dgm:spPr/>
    </dgm:pt>
    <dgm:pt modelId="{524C44A7-38F2-452A-BF26-B5564A368746}" type="pres">
      <dgm:prSet presAssocID="{E701AC16-17E9-4197-AA32-B4920D80945C}" presName="accent_4" presStyleCnt="0"/>
      <dgm:spPr/>
    </dgm:pt>
    <dgm:pt modelId="{3D481E8C-216F-4551-984F-AE7D88D08C9A}" type="pres">
      <dgm:prSet presAssocID="{E701AC16-17E9-4197-AA32-B4920D80945C}" presName="accentRepeatNode" presStyleLbl="solidFgAcc1" presStyleIdx="3" presStyleCnt="4"/>
      <dgm:spPr>
        <a:solidFill>
          <a:srgbClr val="92D050"/>
        </a:solidFill>
      </dgm:spPr>
    </dgm:pt>
  </dgm:ptLst>
  <dgm:cxnLst>
    <dgm:cxn modelId="{F0486210-7B57-4BB1-85C7-7F5C74763EE9}" srcId="{7E31A7BA-0209-4165-AE62-313D54AA4C1B}" destId="{E701AC16-17E9-4197-AA32-B4920D80945C}" srcOrd="3" destOrd="0" parTransId="{8528CF27-629B-4DD6-BD85-22D9199166BA}" sibTransId="{260E7681-E6F6-447A-9EC3-C02FAF5F759C}"/>
    <dgm:cxn modelId="{F5E26A27-7301-4677-9E9C-EEA24996B904}" srcId="{7E31A7BA-0209-4165-AE62-313D54AA4C1B}" destId="{69F2AF23-9DE5-4360-91D6-F0416179FA5B}" srcOrd="2" destOrd="0" parTransId="{315B6EDF-117A-460E-A640-5E95724E1DBC}" sibTransId="{51C2C609-3903-4266-8404-588137000F94}"/>
    <dgm:cxn modelId="{C8124439-DB9A-48DA-8F20-D63F9A0AEDB2}" type="presOf" srcId="{5F888A6A-C4D1-42AE-99DB-39B46FD5EE31}" destId="{259FEFCB-8FF6-4AFF-A7D7-3AD9023021A7}" srcOrd="0" destOrd="0" presId="urn:microsoft.com/office/officeart/2008/layout/VerticalCurvedList"/>
    <dgm:cxn modelId="{267F2C61-B087-4364-8FBE-D6F6CC76BB88}" type="presOf" srcId="{E701AC16-17E9-4197-AA32-B4920D80945C}" destId="{A47CB134-EAD7-49AC-BDCE-7E0CDF07F1A5}" srcOrd="0" destOrd="0" presId="urn:microsoft.com/office/officeart/2008/layout/VerticalCurvedList"/>
    <dgm:cxn modelId="{EA4B0569-8D77-4F11-964B-65919350221E}" srcId="{7E31A7BA-0209-4165-AE62-313D54AA4C1B}" destId="{5F888A6A-C4D1-42AE-99DB-39B46FD5EE31}" srcOrd="1" destOrd="0" parTransId="{9ACC84C0-A5F2-4312-B126-E4C401C39452}" sibTransId="{F1E10A82-3C00-4DF4-82DA-7715C8A262D1}"/>
    <dgm:cxn modelId="{220402A7-E185-4B31-ADFD-A7014031F834}" type="presOf" srcId="{7E31A7BA-0209-4165-AE62-313D54AA4C1B}" destId="{AD84BB5D-8FAC-4E6E-99C6-761CAEC8FC07}" srcOrd="0" destOrd="0" presId="urn:microsoft.com/office/officeart/2008/layout/VerticalCurvedList"/>
    <dgm:cxn modelId="{6DE36FAF-164D-4DA3-B299-3C3EE9CAE4BB}" type="presOf" srcId="{69F2AF23-9DE5-4360-91D6-F0416179FA5B}" destId="{69B1C57B-3403-4385-9EDD-977C9FA81A4E}" srcOrd="0" destOrd="0" presId="urn:microsoft.com/office/officeart/2008/layout/VerticalCurvedList"/>
    <dgm:cxn modelId="{A32EDAB1-A856-4F76-ABF2-A99EBD777137}" type="presOf" srcId="{A5F49A4D-26D2-4A3C-A346-5F6C8617C0BB}" destId="{38994E3C-85AB-4F92-88BD-97141AEFE2A1}" srcOrd="0" destOrd="0" presId="urn:microsoft.com/office/officeart/2008/layout/VerticalCurvedList"/>
    <dgm:cxn modelId="{BE8064E5-F3BF-4F76-9CBF-55D3932BEA7F}" srcId="{7E31A7BA-0209-4165-AE62-313D54AA4C1B}" destId="{A5F49A4D-26D2-4A3C-A346-5F6C8617C0BB}" srcOrd="0" destOrd="0" parTransId="{ADA5A4E2-B4E8-4011-960A-FFEBA429A5E1}" sibTransId="{8422E797-76F7-40BB-9FD6-5B0F0CB1DFB3}"/>
    <dgm:cxn modelId="{DD63D0F0-D7E7-4297-A762-C9504B863A2B}" type="presOf" srcId="{8422E797-76F7-40BB-9FD6-5B0F0CB1DFB3}" destId="{E11AD4E2-62CF-4A0F-9E77-CC209305FCDD}" srcOrd="0" destOrd="0" presId="urn:microsoft.com/office/officeart/2008/layout/VerticalCurvedList"/>
    <dgm:cxn modelId="{60576325-78EE-4D61-80F5-27677850AC09}" type="presParOf" srcId="{AD84BB5D-8FAC-4E6E-99C6-761CAEC8FC07}" destId="{1C6E1267-DEE9-47C0-BD19-3B8C540092F7}" srcOrd="0" destOrd="0" presId="urn:microsoft.com/office/officeart/2008/layout/VerticalCurvedList"/>
    <dgm:cxn modelId="{DCA15663-8BAC-4FE8-8F7A-4825540CF971}" type="presParOf" srcId="{1C6E1267-DEE9-47C0-BD19-3B8C540092F7}" destId="{13071AFA-3E22-4799-8B3B-A13906B09922}" srcOrd="0" destOrd="0" presId="urn:microsoft.com/office/officeart/2008/layout/VerticalCurvedList"/>
    <dgm:cxn modelId="{1A6D8AB5-17AC-43C7-B569-68AA47C1B0A6}" type="presParOf" srcId="{13071AFA-3E22-4799-8B3B-A13906B09922}" destId="{A1BB1059-26AA-4951-93D9-F974D00E6CAA}" srcOrd="0" destOrd="0" presId="urn:microsoft.com/office/officeart/2008/layout/VerticalCurvedList"/>
    <dgm:cxn modelId="{86D70098-5097-4C2F-82CC-CD1CD687B104}" type="presParOf" srcId="{13071AFA-3E22-4799-8B3B-A13906B09922}" destId="{E11AD4E2-62CF-4A0F-9E77-CC209305FCDD}" srcOrd="1" destOrd="0" presId="urn:microsoft.com/office/officeart/2008/layout/VerticalCurvedList"/>
    <dgm:cxn modelId="{B5AD620C-2F8D-424A-A239-3D27E5997FDB}" type="presParOf" srcId="{13071AFA-3E22-4799-8B3B-A13906B09922}" destId="{AF7CE7AC-3F78-4EEF-939B-9F915A727B9C}" srcOrd="2" destOrd="0" presId="urn:microsoft.com/office/officeart/2008/layout/VerticalCurvedList"/>
    <dgm:cxn modelId="{9214BB90-C1F6-45B0-BA0A-2DCDE16BFC53}" type="presParOf" srcId="{13071AFA-3E22-4799-8B3B-A13906B09922}" destId="{C49A9D35-5813-4D4B-AF4D-F0F18D9FA2A3}" srcOrd="3" destOrd="0" presId="urn:microsoft.com/office/officeart/2008/layout/VerticalCurvedList"/>
    <dgm:cxn modelId="{9EC05142-3C2D-4B2C-AA8E-108AAB60E958}" type="presParOf" srcId="{1C6E1267-DEE9-47C0-BD19-3B8C540092F7}" destId="{38994E3C-85AB-4F92-88BD-97141AEFE2A1}" srcOrd="1" destOrd="0" presId="urn:microsoft.com/office/officeart/2008/layout/VerticalCurvedList"/>
    <dgm:cxn modelId="{D434D3C6-02C4-42E1-B934-7932084D17F2}" type="presParOf" srcId="{1C6E1267-DEE9-47C0-BD19-3B8C540092F7}" destId="{8CE2D9EE-528C-4592-9AEF-E74488DB8318}" srcOrd="2" destOrd="0" presId="urn:microsoft.com/office/officeart/2008/layout/VerticalCurvedList"/>
    <dgm:cxn modelId="{A3F82326-022E-4DA5-B240-EDBF2492E3C3}" type="presParOf" srcId="{8CE2D9EE-528C-4592-9AEF-E74488DB8318}" destId="{E537B390-9F9D-4218-B7B8-1FFFA8894EFF}" srcOrd="0" destOrd="0" presId="urn:microsoft.com/office/officeart/2008/layout/VerticalCurvedList"/>
    <dgm:cxn modelId="{C6EF9152-555F-494A-8649-06687C6AA71F}" type="presParOf" srcId="{1C6E1267-DEE9-47C0-BD19-3B8C540092F7}" destId="{259FEFCB-8FF6-4AFF-A7D7-3AD9023021A7}" srcOrd="3" destOrd="0" presId="urn:microsoft.com/office/officeart/2008/layout/VerticalCurvedList"/>
    <dgm:cxn modelId="{342E93DA-3C7A-4C03-BE39-16164579844D}" type="presParOf" srcId="{1C6E1267-DEE9-47C0-BD19-3B8C540092F7}" destId="{D415BECB-3C53-4098-A305-DABCA54DC08C}" srcOrd="4" destOrd="0" presId="urn:microsoft.com/office/officeart/2008/layout/VerticalCurvedList"/>
    <dgm:cxn modelId="{2BA171F1-90DD-4DAA-81DC-863B0F45A5F4}" type="presParOf" srcId="{D415BECB-3C53-4098-A305-DABCA54DC08C}" destId="{E185225D-D165-49F3-BFB4-4DA2F5C9B872}" srcOrd="0" destOrd="0" presId="urn:microsoft.com/office/officeart/2008/layout/VerticalCurvedList"/>
    <dgm:cxn modelId="{2910AEC7-FA04-426F-8B4B-6B9F314A116A}" type="presParOf" srcId="{1C6E1267-DEE9-47C0-BD19-3B8C540092F7}" destId="{69B1C57B-3403-4385-9EDD-977C9FA81A4E}" srcOrd="5" destOrd="0" presId="urn:microsoft.com/office/officeart/2008/layout/VerticalCurvedList"/>
    <dgm:cxn modelId="{0478C80B-9FC8-47E9-B43E-EFB131DEDCEA}" type="presParOf" srcId="{1C6E1267-DEE9-47C0-BD19-3B8C540092F7}" destId="{ABB8FDF6-6905-4A9E-8B6E-803F4C2CD3A2}" srcOrd="6" destOrd="0" presId="urn:microsoft.com/office/officeart/2008/layout/VerticalCurvedList"/>
    <dgm:cxn modelId="{EFC651A0-90AF-4FC0-8970-1FF682AAA76B}" type="presParOf" srcId="{ABB8FDF6-6905-4A9E-8B6E-803F4C2CD3A2}" destId="{6849FBBA-664B-4DED-B790-F0EC611F57E9}" srcOrd="0" destOrd="0" presId="urn:microsoft.com/office/officeart/2008/layout/VerticalCurvedList"/>
    <dgm:cxn modelId="{A8274CFE-71FA-4C42-A3A7-7233EA4443AC}" type="presParOf" srcId="{1C6E1267-DEE9-47C0-BD19-3B8C540092F7}" destId="{A47CB134-EAD7-49AC-BDCE-7E0CDF07F1A5}" srcOrd="7" destOrd="0" presId="urn:microsoft.com/office/officeart/2008/layout/VerticalCurvedList"/>
    <dgm:cxn modelId="{99DC4691-81B5-4050-AA58-1F5CE79C568D}" type="presParOf" srcId="{1C6E1267-DEE9-47C0-BD19-3B8C540092F7}" destId="{524C44A7-38F2-452A-BF26-B5564A368746}" srcOrd="8" destOrd="0" presId="urn:microsoft.com/office/officeart/2008/layout/VerticalCurvedList"/>
    <dgm:cxn modelId="{E62AA0A8-6111-49A3-A941-7F5C18880583}" type="presParOf" srcId="{524C44A7-38F2-452A-BF26-B5564A368746}" destId="{3D481E8C-216F-4551-984F-AE7D88D08C9A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1D2AEA-7422-419E-AB3F-35D13D65935B}" type="doc">
      <dgm:prSet loTypeId="urn:microsoft.com/office/officeart/2005/8/layout/h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0D926A8-DF68-4796-8883-7A11719929B0}">
      <dgm:prSet phldrT="[Texte]" custT="1"/>
      <dgm:spPr>
        <a:xfrm>
          <a:off x="29" y="11373"/>
          <a:ext cx="2848570" cy="5880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fr-FR" sz="2600" b="1" dirty="0">
              <a:latin typeface="Tw Cen MT"/>
              <a:ea typeface="+mn-ea"/>
              <a:cs typeface="+mn-cs"/>
            </a:rPr>
            <a:t>EN ÉTABLISSEMENT</a:t>
          </a:r>
        </a:p>
      </dgm:t>
    </dgm:pt>
    <dgm:pt modelId="{A2A1B443-6C6C-47F9-A894-01B0D2BE5574}" type="parTrans" cxnId="{1F5E709C-E553-4841-B154-077332D11673}">
      <dgm:prSet/>
      <dgm:spPr/>
      <dgm:t>
        <a:bodyPr/>
        <a:lstStyle/>
        <a:p>
          <a:endParaRPr lang="fr-FR"/>
        </a:p>
      </dgm:t>
    </dgm:pt>
    <dgm:pt modelId="{C1B2EB35-6C2F-4990-B061-A76EBCA7E2A0}" type="sibTrans" cxnId="{1F5E709C-E553-4841-B154-077332D11673}">
      <dgm:prSet/>
      <dgm:spPr/>
      <dgm:t>
        <a:bodyPr/>
        <a:lstStyle/>
        <a:p>
          <a:endParaRPr lang="fr-FR"/>
        </a:p>
      </dgm:t>
    </dgm:pt>
    <dgm:pt modelId="{2C51E050-1E15-4E90-ADDD-61AE51F410C8}">
      <dgm:prSet phldrT="[Texte]"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Scénarios</a:t>
          </a:r>
        </a:p>
      </dgm:t>
    </dgm:pt>
    <dgm:pt modelId="{54DE7C4D-22A8-4914-97A6-F90793093E37}" type="parTrans" cxnId="{F08418BC-7354-4B7E-AFFB-499EF1E78E6C}">
      <dgm:prSet/>
      <dgm:spPr/>
      <dgm:t>
        <a:bodyPr/>
        <a:lstStyle/>
        <a:p>
          <a:endParaRPr lang="fr-FR"/>
        </a:p>
      </dgm:t>
    </dgm:pt>
    <dgm:pt modelId="{00B3B641-5E27-4E01-82CF-0472B57EC6CE}" type="sibTrans" cxnId="{F08418BC-7354-4B7E-AFFB-499EF1E78E6C}">
      <dgm:prSet/>
      <dgm:spPr/>
      <dgm:t>
        <a:bodyPr/>
        <a:lstStyle/>
        <a:p>
          <a:endParaRPr lang="fr-FR"/>
        </a:p>
      </dgm:t>
    </dgm:pt>
    <dgm:pt modelId="{6470CE7C-3B51-442D-9B2D-4CA5E3833CD2}">
      <dgm:prSet phldrT="[Texte]" custT="1"/>
      <dgm:spPr>
        <a:xfrm>
          <a:off x="3247399" y="11373"/>
          <a:ext cx="2848570" cy="5880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fr-FR" sz="2600" b="1" dirty="0">
              <a:latin typeface="Tw Cen MT"/>
              <a:ea typeface="+mn-ea"/>
              <a:cs typeface="+mn-cs"/>
            </a:rPr>
            <a:t>EN PFMP</a:t>
          </a:r>
        </a:p>
      </dgm:t>
    </dgm:pt>
    <dgm:pt modelId="{1C575FA1-70A1-4A15-80E2-C9CB1A8F668D}" type="parTrans" cxnId="{E6A1334C-E292-474E-9AB1-71B44A48DDF3}">
      <dgm:prSet/>
      <dgm:spPr/>
      <dgm:t>
        <a:bodyPr/>
        <a:lstStyle/>
        <a:p>
          <a:endParaRPr lang="fr-FR"/>
        </a:p>
      </dgm:t>
    </dgm:pt>
    <dgm:pt modelId="{D894FD27-0760-4D94-A7E6-7CDC585A2218}" type="sibTrans" cxnId="{E6A1334C-E292-474E-9AB1-71B44A48DDF3}">
      <dgm:prSet/>
      <dgm:spPr/>
      <dgm:t>
        <a:bodyPr/>
        <a:lstStyle/>
        <a:p>
          <a:endParaRPr lang="fr-FR"/>
        </a:p>
      </dgm:t>
    </dgm:pt>
    <dgm:pt modelId="{F5AE1024-1706-496F-9CC5-633F7AC06B7C}">
      <dgm:prSet phldrT="[Texte]"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Livret de suivi des PFMP</a:t>
          </a:r>
        </a:p>
      </dgm:t>
    </dgm:pt>
    <dgm:pt modelId="{4584673A-9C23-4DF4-A992-A1B5EDD7D938}" type="parTrans" cxnId="{0FAC6FDD-5FC8-4DE8-BC41-A31F708F4168}">
      <dgm:prSet/>
      <dgm:spPr/>
      <dgm:t>
        <a:bodyPr/>
        <a:lstStyle/>
        <a:p>
          <a:endParaRPr lang="fr-FR"/>
        </a:p>
      </dgm:t>
    </dgm:pt>
    <dgm:pt modelId="{F89D1073-9730-4162-9D2B-48B4567AC7C6}" type="sibTrans" cxnId="{0FAC6FDD-5FC8-4DE8-BC41-A31F708F4168}">
      <dgm:prSet/>
      <dgm:spPr/>
      <dgm:t>
        <a:bodyPr/>
        <a:lstStyle/>
        <a:p>
          <a:endParaRPr lang="fr-FR"/>
        </a:p>
      </dgm:t>
    </dgm:pt>
    <dgm:pt modelId="{FF1B4C43-B9CD-4B6F-996F-4E0CF97ACCED}">
      <dgm:prSet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Mises en situation (jeux de rôle, pratique en magasin/épicerie pédagogique)</a:t>
          </a:r>
        </a:p>
      </dgm:t>
    </dgm:pt>
    <dgm:pt modelId="{36F8EE0D-8E64-4779-BFCE-5F1236F8CCFA}" type="parTrans" cxnId="{4035D338-F7BE-4959-91D3-C7A661D2ABD7}">
      <dgm:prSet/>
      <dgm:spPr/>
      <dgm:t>
        <a:bodyPr/>
        <a:lstStyle/>
        <a:p>
          <a:endParaRPr lang="fr-FR"/>
        </a:p>
      </dgm:t>
    </dgm:pt>
    <dgm:pt modelId="{9C5D436F-A288-481D-AAA0-E3047DDBDF89}" type="sibTrans" cxnId="{4035D338-F7BE-4959-91D3-C7A661D2ABD7}">
      <dgm:prSet/>
      <dgm:spPr/>
      <dgm:t>
        <a:bodyPr/>
        <a:lstStyle/>
        <a:p>
          <a:endParaRPr lang="fr-FR"/>
        </a:p>
      </dgm:t>
    </dgm:pt>
    <dgm:pt modelId="{335EEA74-5543-4FEB-81A1-5C90378FCD65}">
      <dgm:prSet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Evaluations sommatives</a:t>
          </a:r>
        </a:p>
      </dgm:t>
    </dgm:pt>
    <dgm:pt modelId="{BFC0FF9C-770E-42CC-8925-59D185118BD1}" type="parTrans" cxnId="{060E63DC-A407-4A04-B14C-0ACCB9AD65C0}">
      <dgm:prSet/>
      <dgm:spPr/>
      <dgm:t>
        <a:bodyPr/>
        <a:lstStyle/>
        <a:p>
          <a:endParaRPr lang="fr-FR"/>
        </a:p>
      </dgm:t>
    </dgm:pt>
    <dgm:pt modelId="{9BBA60BD-C1F0-48B6-BBC2-1E41C8C08C3D}" type="sibTrans" cxnId="{060E63DC-A407-4A04-B14C-0ACCB9AD65C0}">
      <dgm:prSet/>
      <dgm:spPr/>
      <dgm:t>
        <a:bodyPr/>
        <a:lstStyle/>
        <a:p>
          <a:endParaRPr lang="fr-FR"/>
        </a:p>
      </dgm:t>
    </dgm:pt>
    <dgm:pt modelId="{B511972A-B15D-4070-BB64-5E5DB4788CE9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Fiches signalétiques</a:t>
          </a:r>
        </a:p>
      </dgm:t>
    </dgm:pt>
    <dgm:pt modelId="{F7F9BBF4-8E29-4857-B6F0-1F906BB2194D}" type="parTrans" cxnId="{DAF99DE3-CFB3-4719-95FC-BCAD0EBC0641}">
      <dgm:prSet/>
      <dgm:spPr/>
      <dgm:t>
        <a:bodyPr/>
        <a:lstStyle/>
        <a:p>
          <a:endParaRPr lang="fr-FR"/>
        </a:p>
      </dgm:t>
    </dgm:pt>
    <dgm:pt modelId="{BC161CF3-12BA-47CA-B5D8-0232E86DC47C}" type="sibTrans" cxnId="{DAF99DE3-CFB3-4719-95FC-BCAD0EBC0641}">
      <dgm:prSet/>
      <dgm:spPr/>
      <dgm:t>
        <a:bodyPr/>
        <a:lstStyle/>
        <a:p>
          <a:endParaRPr lang="fr-FR"/>
        </a:p>
      </dgm:t>
    </dgm:pt>
    <dgm:pt modelId="{2C072C05-3744-486F-978A-5E5990C2CC63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Fiches métiers</a:t>
          </a:r>
        </a:p>
      </dgm:t>
    </dgm:pt>
    <dgm:pt modelId="{275DB939-A5B7-44F7-A3FC-42B270B7AF40}" type="parTrans" cxnId="{37F4F802-0C7E-4D05-896F-EA3F21599583}">
      <dgm:prSet/>
      <dgm:spPr/>
      <dgm:t>
        <a:bodyPr/>
        <a:lstStyle/>
        <a:p>
          <a:endParaRPr lang="fr-FR"/>
        </a:p>
      </dgm:t>
    </dgm:pt>
    <dgm:pt modelId="{EE5CF7E0-0098-4234-9300-9C5852EAFA51}" type="sibTrans" cxnId="{37F4F802-0C7E-4D05-896F-EA3F21599583}">
      <dgm:prSet/>
      <dgm:spPr/>
      <dgm:t>
        <a:bodyPr/>
        <a:lstStyle/>
        <a:p>
          <a:endParaRPr lang="fr-FR"/>
        </a:p>
      </dgm:t>
    </dgm:pt>
    <dgm:pt modelId="{53DB819F-D176-4609-A840-D38DE973A748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Présentation d’activités/fiches descriptives d’activités</a:t>
          </a:r>
        </a:p>
      </dgm:t>
    </dgm:pt>
    <dgm:pt modelId="{33F56793-F3B8-4BCA-97B8-D2272312F3B9}" type="parTrans" cxnId="{6EFC5435-CACA-4280-AFAD-94CDE50F148F}">
      <dgm:prSet/>
      <dgm:spPr/>
      <dgm:t>
        <a:bodyPr/>
        <a:lstStyle/>
        <a:p>
          <a:endParaRPr lang="fr-FR"/>
        </a:p>
      </dgm:t>
    </dgm:pt>
    <dgm:pt modelId="{B4CDFB47-FC56-41CC-9805-0D2444E8358A}" type="sibTrans" cxnId="{6EFC5435-CACA-4280-AFAD-94CDE50F148F}">
      <dgm:prSet/>
      <dgm:spPr/>
      <dgm:t>
        <a:bodyPr/>
        <a:lstStyle/>
        <a:p>
          <a:endParaRPr lang="fr-FR"/>
        </a:p>
      </dgm:t>
    </dgm:pt>
    <dgm:pt modelId="{4D0FF502-140B-4BF2-9688-CA780C8EED46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Grilles d’évaluation</a:t>
          </a:r>
        </a:p>
      </dgm:t>
    </dgm:pt>
    <dgm:pt modelId="{808AC118-CB12-492E-B3BA-0A7786B952C8}" type="parTrans" cxnId="{1747F2B4-CAB1-4639-9FC6-9291285A8DCE}">
      <dgm:prSet/>
      <dgm:spPr/>
      <dgm:t>
        <a:bodyPr/>
        <a:lstStyle/>
        <a:p>
          <a:endParaRPr lang="fr-FR"/>
        </a:p>
      </dgm:t>
    </dgm:pt>
    <dgm:pt modelId="{B4E86A40-5978-42FD-A59F-6B550D1797C5}" type="sibTrans" cxnId="{1747F2B4-CAB1-4639-9FC6-9291285A8DCE}">
      <dgm:prSet/>
      <dgm:spPr/>
      <dgm:t>
        <a:bodyPr/>
        <a:lstStyle/>
        <a:p>
          <a:endParaRPr lang="fr-FR"/>
        </a:p>
      </dgm:t>
    </dgm:pt>
    <dgm:pt modelId="{A0FAD307-2530-455E-9DD9-D44F7EBBAE37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Attestations de présence</a:t>
          </a:r>
        </a:p>
      </dgm:t>
    </dgm:pt>
    <dgm:pt modelId="{5BF7C972-3348-46E3-8799-C2B66B1D12BE}" type="parTrans" cxnId="{535CB751-9B92-4D38-85E0-090A059EE911}">
      <dgm:prSet/>
      <dgm:spPr/>
      <dgm:t>
        <a:bodyPr/>
        <a:lstStyle/>
        <a:p>
          <a:endParaRPr lang="fr-FR"/>
        </a:p>
      </dgm:t>
    </dgm:pt>
    <dgm:pt modelId="{332943D8-FE04-4993-81F9-9D9C295E4B2C}" type="sibTrans" cxnId="{535CB751-9B92-4D38-85E0-090A059EE911}">
      <dgm:prSet/>
      <dgm:spPr/>
      <dgm:t>
        <a:bodyPr/>
        <a:lstStyle/>
        <a:p>
          <a:endParaRPr lang="fr-FR"/>
        </a:p>
      </dgm:t>
    </dgm:pt>
    <dgm:pt modelId="{E70EE65B-AAC4-42E4-85A9-805C6797F126}">
      <dgm:prSet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Comptes rendus</a:t>
          </a:r>
        </a:p>
      </dgm:t>
    </dgm:pt>
    <dgm:pt modelId="{7D134051-E5AA-406F-B0BA-FC895BED6BF6}" type="parTrans" cxnId="{404211BB-407D-447B-829B-46615B50DF4C}">
      <dgm:prSet/>
      <dgm:spPr/>
      <dgm:t>
        <a:bodyPr/>
        <a:lstStyle/>
        <a:p>
          <a:endParaRPr lang="fr-FR"/>
        </a:p>
      </dgm:t>
    </dgm:pt>
    <dgm:pt modelId="{CDE8E54E-69BA-4E03-8D7B-545F3912A6EA}" type="sibTrans" cxnId="{404211BB-407D-447B-829B-46615B50DF4C}">
      <dgm:prSet/>
      <dgm:spPr/>
      <dgm:t>
        <a:bodyPr/>
        <a:lstStyle/>
        <a:p>
          <a:endParaRPr lang="fr-FR"/>
        </a:p>
      </dgm:t>
    </dgm:pt>
    <dgm:pt modelId="{311C56B8-D684-42FB-A861-8C45065E8052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Comptes rendus écrits et/ou oraux</a:t>
          </a:r>
        </a:p>
      </dgm:t>
    </dgm:pt>
    <dgm:pt modelId="{970F24A6-F2AE-4A28-B028-27D491231EC1}" type="parTrans" cxnId="{753B1516-8E70-427D-8BDF-DD6C67084B42}">
      <dgm:prSet/>
      <dgm:spPr/>
      <dgm:t>
        <a:bodyPr/>
        <a:lstStyle/>
        <a:p>
          <a:endParaRPr lang="fr-FR"/>
        </a:p>
      </dgm:t>
    </dgm:pt>
    <dgm:pt modelId="{BEB98C0B-82CF-41FC-AF16-E88A6C9F1243}" type="sibTrans" cxnId="{753B1516-8E70-427D-8BDF-DD6C67084B42}">
      <dgm:prSet/>
      <dgm:spPr/>
      <dgm:t>
        <a:bodyPr/>
        <a:lstStyle/>
        <a:p>
          <a:endParaRPr lang="fr-FR"/>
        </a:p>
      </dgm:t>
    </dgm:pt>
    <dgm:pt modelId="{57C6E84B-A6CE-4EA2-8FAD-46C8507E53F3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Photos </a:t>
          </a:r>
        </a:p>
      </dgm:t>
    </dgm:pt>
    <dgm:pt modelId="{71E45C84-6587-4EA2-B280-C511FE1C3DB7}" type="parTrans" cxnId="{5A1747B1-7208-4225-8255-B7AA5C0691B1}">
      <dgm:prSet/>
      <dgm:spPr/>
      <dgm:t>
        <a:bodyPr/>
        <a:lstStyle/>
        <a:p>
          <a:endParaRPr lang="fr-FR"/>
        </a:p>
      </dgm:t>
    </dgm:pt>
    <dgm:pt modelId="{FB0DA79F-0B1D-4153-92EF-902ADC1F4E5F}" type="sibTrans" cxnId="{5A1747B1-7208-4225-8255-B7AA5C0691B1}">
      <dgm:prSet/>
      <dgm:spPr/>
      <dgm:t>
        <a:bodyPr/>
        <a:lstStyle/>
        <a:p>
          <a:endParaRPr lang="fr-FR"/>
        </a:p>
      </dgm:t>
    </dgm:pt>
    <dgm:pt modelId="{A313E559-BD03-473E-B4B2-BB2210E477E0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Documents d’entreprises </a:t>
          </a:r>
        </a:p>
      </dgm:t>
    </dgm:pt>
    <dgm:pt modelId="{9E0D85FC-8E26-407D-9643-9850947B2BE8}" type="parTrans" cxnId="{D1F1CB1D-3FDF-4EEE-A94E-D67332E5A669}">
      <dgm:prSet/>
      <dgm:spPr/>
      <dgm:t>
        <a:bodyPr/>
        <a:lstStyle/>
        <a:p>
          <a:endParaRPr lang="fr-FR"/>
        </a:p>
      </dgm:t>
    </dgm:pt>
    <dgm:pt modelId="{D55705A0-A067-4722-992E-3F3F60660AAA}" type="sibTrans" cxnId="{D1F1CB1D-3FDF-4EEE-A94E-D67332E5A669}">
      <dgm:prSet/>
      <dgm:spPr/>
      <dgm:t>
        <a:bodyPr/>
        <a:lstStyle/>
        <a:p>
          <a:endParaRPr lang="fr-FR"/>
        </a:p>
      </dgm:t>
    </dgm:pt>
    <dgm:pt modelId="{F0ACC8D2-D7D7-49D1-8795-7E3301566502}">
      <dgm:prSet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Présentation dynamique</a:t>
          </a:r>
        </a:p>
      </dgm:t>
    </dgm:pt>
    <dgm:pt modelId="{9E258CB0-86EE-47A7-982B-388C5AF7D50B}" type="parTrans" cxnId="{275D1834-6C8B-4A37-9506-C276D8F35A1F}">
      <dgm:prSet/>
      <dgm:spPr/>
      <dgm:t>
        <a:bodyPr/>
        <a:lstStyle/>
        <a:p>
          <a:endParaRPr lang="fr-FR"/>
        </a:p>
      </dgm:t>
    </dgm:pt>
    <dgm:pt modelId="{E8C5CBF6-B7EB-4342-B32D-E17A70B4D908}" type="sibTrans" cxnId="{275D1834-6C8B-4A37-9506-C276D8F35A1F}">
      <dgm:prSet/>
      <dgm:spPr/>
      <dgm:t>
        <a:bodyPr/>
        <a:lstStyle/>
        <a:p>
          <a:endParaRPr lang="fr-FR"/>
        </a:p>
      </dgm:t>
    </dgm:pt>
    <dgm:pt modelId="{94038C75-2C46-4151-B48E-907D97975EC4}">
      <dgm:prSet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Capsules vidéos</a:t>
          </a:r>
        </a:p>
      </dgm:t>
    </dgm:pt>
    <dgm:pt modelId="{A06AD610-0F12-4901-8DA2-B8E9F28EC6D0}" type="parTrans" cxnId="{84F40C89-2139-4B8A-89CF-21F9E4A12B34}">
      <dgm:prSet/>
      <dgm:spPr/>
      <dgm:t>
        <a:bodyPr/>
        <a:lstStyle/>
        <a:p>
          <a:endParaRPr lang="fr-FR"/>
        </a:p>
      </dgm:t>
    </dgm:pt>
    <dgm:pt modelId="{0B07DD15-F64D-4A27-8E07-A066FBDF1EB9}" type="sibTrans" cxnId="{84F40C89-2139-4B8A-89CF-21F9E4A12B34}">
      <dgm:prSet/>
      <dgm:spPr/>
      <dgm:t>
        <a:bodyPr/>
        <a:lstStyle/>
        <a:p>
          <a:endParaRPr lang="fr-FR"/>
        </a:p>
      </dgm:t>
    </dgm:pt>
    <dgm:pt modelId="{95C751EA-B821-4A9F-B167-687CFD817A27}">
      <dgm:prSet/>
      <dgm:spPr>
        <a:xfrm>
          <a:off x="324739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+mn-ea"/>
              <a:cs typeface="+mn-cs"/>
            </a:rPr>
            <a:t>Vidéos/interviews …</a:t>
          </a:r>
        </a:p>
      </dgm:t>
    </dgm:pt>
    <dgm:pt modelId="{8C6B090E-37CF-4180-9E96-C8825268EF39}" type="parTrans" cxnId="{D958E42F-86B2-4749-B8E7-BCF6450232DA}">
      <dgm:prSet/>
      <dgm:spPr/>
      <dgm:t>
        <a:bodyPr/>
        <a:lstStyle/>
        <a:p>
          <a:endParaRPr lang="fr-FR"/>
        </a:p>
      </dgm:t>
    </dgm:pt>
    <dgm:pt modelId="{E486E669-C8FF-4C79-9B5F-97624F4B5D82}" type="sibTrans" cxnId="{D958E42F-86B2-4749-B8E7-BCF6450232DA}">
      <dgm:prSet/>
      <dgm:spPr/>
      <dgm:t>
        <a:bodyPr/>
        <a:lstStyle/>
        <a:p>
          <a:endParaRPr lang="fr-FR"/>
        </a:p>
      </dgm:t>
    </dgm:pt>
    <dgm:pt modelId="{117D2CD2-D068-4548-810F-0B6B27637FE6}">
      <dgm:prSet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Oraux …</a:t>
          </a:r>
        </a:p>
      </dgm:t>
    </dgm:pt>
    <dgm:pt modelId="{730AD5E7-6DB0-41C2-93C3-3B77BD05F821}" type="parTrans" cxnId="{D469579B-94D0-4F61-B427-D33C42CB3607}">
      <dgm:prSet/>
      <dgm:spPr/>
      <dgm:t>
        <a:bodyPr/>
        <a:lstStyle/>
        <a:p>
          <a:endParaRPr lang="fr-FR"/>
        </a:p>
      </dgm:t>
    </dgm:pt>
    <dgm:pt modelId="{00F31691-FA92-4EFB-A329-ADCBBB3CA707}" type="sibTrans" cxnId="{D469579B-94D0-4F61-B427-D33C42CB3607}">
      <dgm:prSet/>
      <dgm:spPr/>
      <dgm:t>
        <a:bodyPr/>
        <a:lstStyle/>
        <a:p>
          <a:endParaRPr lang="fr-FR"/>
        </a:p>
      </dgm:t>
    </dgm:pt>
    <dgm:pt modelId="{16F19E19-CED2-4785-BF1C-E170B6BFCA1A}">
      <dgm:prSet phldrT="[Texte]"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Projets </a:t>
          </a:r>
        </a:p>
      </dgm:t>
    </dgm:pt>
    <dgm:pt modelId="{E09D0B73-183E-4B5A-89F6-86A81F53EF5B}" type="parTrans" cxnId="{55583E7C-1E52-48A2-8664-79D074BCDDBE}">
      <dgm:prSet/>
      <dgm:spPr/>
      <dgm:t>
        <a:bodyPr/>
        <a:lstStyle/>
        <a:p>
          <a:endParaRPr lang="fr-FR"/>
        </a:p>
      </dgm:t>
    </dgm:pt>
    <dgm:pt modelId="{B4C2B71E-F650-427C-B6FE-2C821D0F9FBD}" type="sibTrans" cxnId="{55583E7C-1E52-48A2-8664-79D074BCDDBE}">
      <dgm:prSet/>
      <dgm:spPr/>
      <dgm:t>
        <a:bodyPr/>
        <a:lstStyle/>
        <a:p>
          <a:endParaRPr lang="fr-FR"/>
        </a:p>
      </dgm:t>
    </dgm:pt>
    <dgm:pt modelId="{09AB164C-4E3D-4EAE-A825-779806E94938}">
      <dgm:prSet phldrT="[Texte]"/>
      <dgm:spPr>
        <a:xfrm>
          <a:off x="29" y="599416"/>
          <a:ext cx="2848570" cy="3453210"/>
        </a:xfr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fr-FR" dirty="0">
              <a:latin typeface="+mn-lt"/>
              <a:ea typeface="Segoe UI Symbol" panose="020B0502040204020203" pitchFamily="34" charset="0"/>
              <a:cs typeface="+mn-cs"/>
            </a:rPr>
            <a:t>Consignes et déroulés</a:t>
          </a:r>
        </a:p>
      </dgm:t>
    </dgm:pt>
    <dgm:pt modelId="{562788A5-7235-469F-AE49-78140C87A679}" type="parTrans" cxnId="{287C1681-F778-4195-AB96-A24B228B3981}">
      <dgm:prSet/>
      <dgm:spPr/>
      <dgm:t>
        <a:bodyPr/>
        <a:lstStyle/>
        <a:p>
          <a:endParaRPr lang="fr-FR"/>
        </a:p>
      </dgm:t>
    </dgm:pt>
    <dgm:pt modelId="{72DEC917-A51D-4518-9D4C-63D7A72D87F0}" type="sibTrans" cxnId="{287C1681-F778-4195-AB96-A24B228B3981}">
      <dgm:prSet/>
      <dgm:spPr/>
      <dgm:t>
        <a:bodyPr/>
        <a:lstStyle/>
        <a:p>
          <a:endParaRPr lang="fr-FR"/>
        </a:p>
      </dgm:t>
    </dgm:pt>
    <dgm:pt modelId="{CD26CFB6-0B62-40C0-B9CF-F560B1660744}" type="pres">
      <dgm:prSet presAssocID="{3A1D2AEA-7422-419E-AB3F-35D13D65935B}" presName="Name0" presStyleCnt="0">
        <dgm:presLayoutVars>
          <dgm:dir/>
          <dgm:animLvl val="lvl"/>
          <dgm:resizeHandles val="exact"/>
        </dgm:presLayoutVars>
      </dgm:prSet>
      <dgm:spPr/>
    </dgm:pt>
    <dgm:pt modelId="{01775CAC-137B-4E17-9338-4B894E4B503D}" type="pres">
      <dgm:prSet presAssocID="{20D926A8-DF68-4796-8883-7A11719929B0}" presName="composite" presStyleCnt="0"/>
      <dgm:spPr/>
    </dgm:pt>
    <dgm:pt modelId="{E2C07E9C-6F45-4B64-98F9-986881E6D542}" type="pres">
      <dgm:prSet presAssocID="{20D926A8-DF68-4796-8883-7A11719929B0}" presName="parTx" presStyleLbl="alignNode1" presStyleIdx="0" presStyleCnt="2" custLinFactNeighborX="-9249" custLinFactNeighborY="37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98BC3FAE-F623-44CA-BD5C-249935E95103}" type="pres">
      <dgm:prSet presAssocID="{20D926A8-DF68-4796-8883-7A11719929B0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224B4B2E-D60F-4EB8-90C8-BFD91E4C6BCB}" type="pres">
      <dgm:prSet presAssocID="{C1B2EB35-6C2F-4990-B061-A76EBCA7E2A0}" presName="space" presStyleCnt="0"/>
      <dgm:spPr/>
    </dgm:pt>
    <dgm:pt modelId="{214FDE13-756D-4008-A091-67ABF5B851A3}" type="pres">
      <dgm:prSet presAssocID="{6470CE7C-3B51-442D-9B2D-4CA5E3833CD2}" presName="composite" presStyleCnt="0"/>
      <dgm:spPr/>
    </dgm:pt>
    <dgm:pt modelId="{14DD8D79-9529-460F-9C2A-35FB773A4A2E}" type="pres">
      <dgm:prSet presAssocID="{6470CE7C-3B51-442D-9B2D-4CA5E3833CD2}" presName="parTx" presStyleLbl="alignNode1" presStyleIdx="1" presStyleCnt="2" custLinFactNeighborY="-2910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266D1919-C145-48F8-93BA-4A93D82DDA0C}" type="pres">
      <dgm:prSet presAssocID="{6470CE7C-3B51-442D-9B2D-4CA5E3833CD2}" presName="desTx" presStyleLbl="align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7F4F802-0C7E-4D05-896F-EA3F21599583}" srcId="{6470CE7C-3B51-442D-9B2D-4CA5E3833CD2}" destId="{2C072C05-3744-486F-978A-5E5990C2CC63}" srcOrd="2" destOrd="0" parTransId="{275DB939-A5B7-44F7-A3FC-42B270B7AF40}" sibTransId="{EE5CF7E0-0098-4234-9300-9C5852EAFA51}"/>
    <dgm:cxn modelId="{426D2303-BC39-4B09-BDE1-B44360834BD5}" type="presOf" srcId="{E70EE65B-AAC4-42E4-85A9-805C6797F126}" destId="{98BC3FAE-F623-44CA-BD5C-249935E95103}" srcOrd="0" destOrd="5" presId="urn:microsoft.com/office/officeart/2005/8/layout/hList1"/>
    <dgm:cxn modelId="{8D8B2209-7507-4749-8042-4A43CA71BFCA}" type="presOf" srcId="{20D926A8-DF68-4796-8883-7A11719929B0}" destId="{E2C07E9C-6F45-4B64-98F9-986881E6D542}" srcOrd="0" destOrd="0" presId="urn:microsoft.com/office/officeart/2005/8/layout/hList1"/>
    <dgm:cxn modelId="{FF507109-82DF-47F3-A85D-4432B420566E}" type="presOf" srcId="{2C072C05-3744-486F-978A-5E5990C2CC63}" destId="{266D1919-C145-48F8-93BA-4A93D82DDA0C}" srcOrd="0" destOrd="2" presId="urn:microsoft.com/office/officeart/2005/8/layout/hList1"/>
    <dgm:cxn modelId="{9A3A600C-6662-42C6-919D-8F167293410F}" type="presOf" srcId="{6470CE7C-3B51-442D-9B2D-4CA5E3833CD2}" destId="{14DD8D79-9529-460F-9C2A-35FB773A4A2E}" srcOrd="0" destOrd="0" presId="urn:microsoft.com/office/officeart/2005/8/layout/hList1"/>
    <dgm:cxn modelId="{753B1516-8E70-427D-8BDF-DD6C67084B42}" srcId="{6470CE7C-3B51-442D-9B2D-4CA5E3833CD2}" destId="{311C56B8-D684-42FB-A861-8C45065E8052}" srcOrd="6" destOrd="0" parTransId="{970F24A6-F2AE-4A28-B028-27D491231EC1}" sibTransId="{BEB98C0B-82CF-41FC-AF16-E88A6C9F1243}"/>
    <dgm:cxn modelId="{DCBECA1A-1D73-4198-BFB9-3ABF09B783AD}" type="presOf" srcId="{94038C75-2C46-4151-B48E-907D97975EC4}" destId="{98BC3FAE-F623-44CA-BD5C-249935E95103}" srcOrd="0" destOrd="7" presId="urn:microsoft.com/office/officeart/2005/8/layout/hList1"/>
    <dgm:cxn modelId="{D1F1CB1D-3FDF-4EEE-A94E-D67332E5A669}" srcId="{6470CE7C-3B51-442D-9B2D-4CA5E3833CD2}" destId="{A313E559-BD03-473E-B4B2-BB2210E477E0}" srcOrd="8" destOrd="0" parTransId="{9E0D85FC-8E26-407D-9643-9850947B2BE8}" sibTransId="{D55705A0-A067-4722-992E-3F3F60660AAA}"/>
    <dgm:cxn modelId="{D958E42F-86B2-4749-B8E7-BCF6450232DA}" srcId="{6470CE7C-3B51-442D-9B2D-4CA5E3833CD2}" destId="{95C751EA-B821-4A9F-B167-687CFD817A27}" srcOrd="9" destOrd="0" parTransId="{8C6B090E-37CF-4180-9E96-C8825268EF39}" sibTransId="{E486E669-C8FF-4C79-9B5F-97624F4B5D82}"/>
    <dgm:cxn modelId="{275D1834-6C8B-4A37-9506-C276D8F35A1F}" srcId="{20D926A8-DF68-4796-8883-7A11719929B0}" destId="{F0ACC8D2-D7D7-49D1-8795-7E3301566502}" srcOrd="6" destOrd="0" parTransId="{9E258CB0-86EE-47A7-982B-388C5AF7D50B}" sibTransId="{E8C5CBF6-B7EB-4342-B32D-E17A70B4D908}"/>
    <dgm:cxn modelId="{6EFC5435-CACA-4280-AFAD-94CDE50F148F}" srcId="{6470CE7C-3B51-442D-9B2D-4CA5E3833CD2}" destId="{53DB819F-D176-4609-A840-D38DE973A748}" srcOrd="3" destOrd="0" parTransId="{33F56793-F3B8-4BCA-97B8-D2272312F3B9}" sibTransId="{B4CDFB47-FC56-41CC-9805-0D2444E8358A}"/>
    <dgm:cxn modelId="{4035D338-F7BE-4959-91D3-C7A661D2ABD7}" srcId="{20D926A8-DF68-4796-8883-7A11719929B0}" destId="{FF1B4C43-B9CD-4B6F-996F-4E0CF97ACCED}" srcOrd="3" destOrd="0" parTransId="{36F8EE0D-8E64-4779-BFCE-5F1236F8CCFA}" sibTransId="{9C5D436F-A288-481D-AAA0-E3047DDBDF89}"/>
    <dgm:cxn modelId="{2E1CE039-00CF-4E91-983D-5F3F8FF60336}" type="presOf" srcId="{F5AE1024-1706-496F-9CC5-633F7AC06B7C}" destId="{266D1919-C145-48F8-93BA-4A93D82DDA0C}" srcOrd="0" destOrd="0" presId="urn:microsoft.com/office/officeart/2005/8/layout/hList1"/>
    <dgm:cxn modelId="{D0444441-86B8-428D-B630-110F0F93446B}" type="presOf" srcId="{4D0FF502-140B-4BF2-9688-CA780C8EED46}" destId="{266D1919-C145-48F8-93BA-4A93D82DDA0C}" srcOrd="0" destOrd="4" presId="urn:microsoft.com/office/officeart/2005/8/layout/hList1"/>
    <dgm:cxn modelId="{4617DB65-6850-4864-95B4-9A2934977512}" type="presOf" srcId="{16F19E19-CED2-4785-BF1C-E170B6BFCA1A}" destId="{98BC3FAE-F623-44CA-BD5C-249935E95103}" srcOrd="0" destOrd="2" presId="urn:microsoft.com/office/officeart/2005/8/layout/hList1"/>
    <dgm:cxn modelId="{E6A1334C-E292-474E-9AB1-71B44A48DDF3}" srcId="{3A1D2AEA-7422-419E-AB3F-35D13D65935B}" destId="{6470CE7C-3B51-442D-9B2D-4CA5E3833CD2}" srcOrd="1" destOrd="0" parTransId="{1C575FA1-70A1-4A15-80E2-C9CB1A8F668D}" sibTransId="{D894FD27-0760-4D94-A7E6-7CDC585A2218}"/>
    <dgm:cxn modelId="{9E69854C-632A-4745-9E26-99E2BF8AD91F}" type="presOf" srcId="{FF1B4C43-B9CD-4B6F-996F-4E0CF97ACCED}" destId="{98BC3FAE-F623-44CA-BD5C-249935E95103}" srcOrd="0" destOrd="3" presId="urn:microsoft.com/office/officeart/2005/8/layout/hList1"/>
    <dgm:cxn modelId="{6CBF3D50-D72A-4998-A5FD-11F70A9D68CD}" type="presOf" srcId="{2C51E050-1E15-4E90-ADDD-61AE51F410C8}" destId="{98BC3FAE-F623-44CA-BD5C-249935E95103}" srcOrd="0" destOrd="0" presId="urn:microsoft.com/office/officeart/2005/8/layout/hList1"/>
    <dgm:cxn modelId="{535CB751-9B92-4D38-85E0-090A059EE911}" srcId="{6470CE7C-3B51-442D-9B2D-4CA5E3833CD2}" destId="{A0FAD307-2530-455E-9DD9-D44F7EBBAE37}" srcOrd="5" destOrd="0" parTransId="{5BF7C972-3348-46E3-8799-C2B66B1D12BE}" sibTransId="{332943D8-FE04-4993-81F9-9D9C295E4B2C}"/>
    <dgm:cxn modelId="{16558D78-2A91-4B91-8BBB-D35EFBC4AC79}" type="presOf" srcId="{335EEA74-5543-4FEB-81A1-5C90378FCD65}" destId="{98BC3FAE-F623-44CA-BD5C-249935E95103}" srcOrd="0" destOrd="4" presId="urn:microsoft.com/office/officeart/2005/8/layout/hList1"/>
    <dgm:cxn modelId="{C26CA059-E029-4BA3-95C1-4A030642A371}" type="presOf" srcId="{57C6E84B-A6CE-4EA2-8FAD-46C8507E53F3}" destId="{266D1919-C145-48F8-93BA-4A93D82DDA0C}" srcOrd="0" destOrd="7" presId="urn:microsoft.com/office/officeart/2005/8/layout/hList1"/>
    <dgm:cxn modelId="{55583E7C-1E52-48A2-8664-79D074BCDDBE}" srcId="{20D926A8-DF68-4796-8883-7A11719929B0}" destId="{16F19E19-CED2-4785-BF1C-E170B6BFCA1A}" srcOrd="2" destOrd="0" parTransId="{E09D0B73-183E-4B5A-89F6-86A81F53EF5B}" sibTransId="{B4C2B71E-F650-427C-B6FE-2C821D0F9FBD}"/>
    <dgm:cxn modelId="{287C1681-F778-4195-AB96-A24B228B3981}" srcId="{20D926A8-DF68-4796-8883-7A11719929B0}" destId="{09AB164C-4E3D-4EAE-A825-779806E94938}" srcOrd="1" destOrd="0" parTransId="{562788A5-7235-469F-AE49-78140C87A679}" sibTransId="{72DEC917-A51D-4518-9D4C-63D7A72D87F0}"/>
    <dgm:cxn modelId="{84F40C89-2139-4B8A-89CF-21F9E4A12B34}" srcId="{20D926A8-DF68-4796-8883-7A11719929B0}" destId="{94038C75-2C46-4151-B48E-907D97975EC4}" srcOrd="7" destOrd="0" parTransId="{A06AD610-0F12-4901-8DA2-B8E9F28EC6D0}" sibTransId="{0B07DD15-F64D-4A27-8E07-A066FBDF1EB9}"/>
    <dgm:cxn modelId="{D469579B-94D0-4F61-B427-D33C42CB3607}" srcId="{20D926A8-DF68-4796-8883-7A11719929B0}" destId="{117D2CD2-D068-4548-810F-0B6B27637FE6}" srcOrd="8" destOrd="0" parTransId="{730AD5E7-6DB0-41C2-93C3-3B77BD05F821}" sibTransId="{00F31691-FA92-4EFB-A329-ADCBBB3CA707}"/>
    <dgm:cxn modelId="{1F5E709C-E553-4841-B154-077332D11673}" srcId="{3A1D2AEA-7422-419E-AB3F-35D13D65935B}" destId="{20D926A8-DF68-4796-8883-7A11719929B0}" srcOrd="0" destOrd="0" parTransId="{A2A1B443-6C6C-47F9-A894-01B0D2BE5574}" sibTransId="{C1B2EB35-6C2F-4990-B061-A76EBCA7E2A0}"/>
    <dgm:cxn modelId="{A528689D-4CAD-4E55-BA55-24C19A245A2F}" type="presOf" srcId="{3A1D2AEA-7422-419E-AB3F-35D13D65935B}" destId="{CD26CFB6-0B62-40C0-B9CF-F560B1660744}" srcOrd="0" destOrd="0" presId="urn:microsoft.com/office/officeart/2005/8/layout/hList1"/>
    <dgm:cxn modelId="{1869ECA4-4EFD-4AEF-AB06-4C9DDDFA93FE}" type="presOf" srcId="{A0FAD307-2530-455E-9DD9-D44F7EBBAE37}" destId="{266D1919-C145-48F8-93BA-4A93D82DDA0C}" srcOrd="0" destOrd="5" presId="urn:microsoft.com/office/officeart/2005/8/layout/hList1"/>
    <dgm:cxn modelId="{30E2F7A7-CDA7-460C-B998-74B7A44D5E03}" type="presOf" srcId="{311C56B8-D684-42FB-A861-8C45065E8052}" destId="{266D1919-C145-48F8-93BA-4A93D82DDA0C}" srcOrd="0" destOrd="6" presId="urn:microsoft.com/office/officeart/2005/8/layout/hList1"/>
    <dgm:cxn modelId="{9360F1A8-06CC-4AB7-92FC-DF2C0BFC1E86}" type="presOf" srcId="{117D2CD2-D068-4548-810F-0B6B27637FE6}" destId="{98BC3FAE-F623-44CA-BD5C-249935E95103}" srcOrd="0" destOrd="8" presId="urn:microsoft.com/office/officeart/2005/8/layout/hList1"/>
    <dgm:cxn modelId="{5A1747B1-7208-4225-8255-B7AA5C0691B1}" srcId="{6470CE7C-3B51-442D-9B2D-4CA5E3833CD2}" destId="{57C6E84B-A6CE-4EA2-8FAD-46C8507E53F3}" srcOrd="7" destOrd="0" parTransId="{71E45C84-6587-4EA2-B280-C511FE1C3DB7}" sibTransId="{FB0DA79F-0B1D-4153-92EF-902ADC1F4E5F}"/>
    <dgm:cxn modelId="{1747F2B4-CAB1-4639-9FC6-9291285A8DCE}" srcId="{6470CE7C-3B51-442D-9B2D-4CA5E3833CD2}" destId="{4D0FF502-140B-4BF2-9688-CA780C8EED46}" srcOrd="4" destOrd="0" parTransId="{808AC118-CB12-492E-B3BA-0A7786B952C8}" sibTransId="{B4E86A40-5978-42FD-A59F-6B550D1797C5}"/>
    <dgm:cxn modelId="{404211BB-407D-447B-829B-46615B50DF4C}" srcId="{20D926A8-DF68-4796-8883-7A11719929B0}" destId="{E70EE65B-AAC4-42E4-85A9-805C6797F126}" srcOrd="5" destOrd="0" parTransId="{7D134051-E5AA-406F-B0BA-FC895BED6BF6}" sibTransId="{CDE8E54E-69BA-4E03-8D7B-545F3912A6EA}"/>
    <dgm:cxn modelId="{F08418BC-7354-4B7E-AFFB-499EF1E78E6C}" srcId="{20D926A8-DF68-4796-8883-7A11719929B0}" destId="{2C51E050-1E15-4E90-ADDD-61AE51F410C8}" srcOrd="0" destOrd="0" parTransId="{54DE7C4D-22A8-4914-97A6-F90793093E37}" sibTransId="{00B3B641-5E27-4E01-82CF-0472B57EC6CE}"/>
    <dgm:cxn modelId="{19C54ABD-099E-41D0-8B91-E61F9447A8AA}" type="presOf" srcId="{53DB819F-D176-4609-A840-D38DE973A748}" destId="{266D1919-C145-48F8-93BA-4A93D82DDA0C}" srcOrd="0" destOrd="3" presId="urn:microsoft.com/office/officeart/2005/8/layout/hList1"/>
    <dgm:cxn modelId="{560FAAC5-D05E-4D47-9744-E49DF02E81BE}" type="presOf" srcId="{95C751EA-B821-4A9F-B167-687CFD817A27}" destId="{266D1919-C145-48F8-93BA-4A93D82DDA0C}" srcOrd="0" destOrd="9" presId="urn:microsoft.com/office/officeart/2005/8/layout/hList1"/>
    <dgm:cxn modelId="{0170D9C8-A26C-4031-BD36-791AFDAA99FC}" type="presOf" srcId="{09AB164C-4E3D-4EAE-A825-779806E94938}" destId="{98BC3FAE-F623-44CA-BD5C-249935E95103}" srcOrd="0" destOrd="1" presId="urn:microsoft.com/office/officeart/2005/8/layout/hList1"/>
    <dgm:cxn modelId="{060E63DC-A407-4A04-B14C-0ACCB9AD65C0}" srcId="{20D926A8-DF68-4796-8883-7A11719929B0}" destId="{335EEA74-5543-4FEB-81A1-5C90378FCD65}" srcOrd="4" destOrd="0" parTransId="{BFC0FF9C-770E-42CC-8925-59D185118BD1}" sibTransId="{9BBA60BD-C1F0-48B6-BBC2-1E41C8C08C3D}"/>
    <dgm:cxn modelId="{0FAC6FDD-5FC8-4DE8-BC41-A31F708F4168}" srcId="{6470CE7C-3B51-442D-9B2D-4CA5E3833CD2}" destId="{F5AE1024-1706-496F-9CC5-633F7AC06B7C}" srcOrd="0" destOrd="0" parTransId="{4584673A-9C23-4DF4-A992-A1B5EDD7D938}" sibTransId="{F89D1073-9730-4162-9D2B-48B4567AC7C6}"/>
    <dgm:cxn modelId="{DAF99DE3-CFB3-4719-95FC-BCAD0EBC0641}" srcId="{6470CE7C-3B51-442D-9B2D-4CA5E3833CD2}" destId="{B511972A-B15D-4070-BB64-5E5DB4788CE9}" srcOrd="1" destOrd="0" parTransId="{F7F9BBF4-8E29-4857-B6F0-1F906BB2194D}" sibTransId="{BC161CF3-12BA-47CA-B5D8-0232E86DC47C}"/>
    <dgm:cxn modelId="{BE54C0E8-D1AC-4C76-9021-B76ACC58013E}" type="presOf" srcId="{A313E559-BD03-473E-B4B2-BB2210E477E0}" destId="{266D1919-C145-48F8-93BA-4A93D82DDA0C}" srcOrd="0" destOrd="8" presId="urn:microsoft.com/office/officeart/2005/8/layout/hList1"/>
    <dgm:cxn modelId="{EDD187F3-F009-49B3-8176-9FD1532CCBE2}" type="presOf" srcId="{B511972A-B15D-4070-BB64-5E5DB4788CE9}" destId="{266D1919-C145-48F8-93BA-4A93D82DDA0C}" srcOrd="0" destOrd="1" presId="urn:microsoft.com/office/officeart/2005/8/layout/hList1"/>
    <dgm:cxn modelId="{5D3A3BFF-7EB0-42E6-8C3F-6132F1C21066}" type="presOf" srcId="{F0ACC8D2-D7D7-49D1-8795-7E3301566502}" destId="{98BC3FAE-F623-44CA-BD5C-249935E95103}" srcOrd="0" destOrd="6" presId="urn:microsoft.com/office/officeart/2005/8/layout/hList1"/>
    <dgm:cxn modelId="{488B4DDF-4F04-4B3B-8CBB-2B1ED0F58CA5}" type="presParOf" srcId="{CD26CFB6-0B62-40C0-B9CF-F560B1660744}" destId="{01775CAC-137B-4E17-9338-4B894E4B503D}" srcOrd="0" destOrd="0" presId="urn:microsoft.com/office/officeart/2005/8/layout/hList1"/>
    <dgm:cxn modelId="{AD8CF69D-D52B-4D24-BF52-E5B1ABB8E253}" type="presParOf" srcId="{01775CAC-137B-4E17-9338-4B894E4B503D}" destId="{E2C07E9C-6F45-4B64-98F9-986881E6D542}" srcOrd="0" destOrd="0" presId="urn:microsoft.com/office/officeart/2005/8/layout/hList1"/>
    <dgm:cxn modelId="{D240BED6-E48A-4DAA-BF0D-7DB621C93B77}" type="presParOf" srcId="{01775CAC-137B-4E17-9338-4B894E4B503D}" destId="{98BC3FAE-F623-44CA-BD5C-249935E95103}" srcOrd="1" destOrd="0" presId="urn:microsoft.com/office/officeart/2005/8/layout/hList1"/>
    <dgm:cxn modelId="{3753740B-7DD9-42B5-95BB-5700B8E99537}" type="presParOf" srcId="{CD26CFB6-0B62-40C0-B9CF-F560B1660744}" destId="{224B4B2E-D60F-4EB8-90C8-BFD91E4C6BCB}" srcOrd="1" destOrd="0" presId="urn:microsoft.com/office/officeart/2005/8/layout/hList1"/>
    <dgm:cxn modelId="{514E6B2D-FC55-4FD4-AAD6-D365DD247E04}" type="presParOf" srcId="{CD26CFB6-0B62-40C0-B9CF-F560B1660744}" destId="{214FDE13-756D-4008-A091-67ABF5B851A3}" srcOrd="2" destOrd="0" presId="urn:microsoft.com/office/officeart/2005/8/layout/hList1"/>
    <dgm:cxn modelId="{2F6E65A1-C59C-4618-A6B7-F577870D0188}" type="presParOf" srcId="{214FDE13-756D-4008-A091-67ABF5B851A3}" destId="{14DD8D79-9529-460F-9C2A-35FB773A4A2E}" srcOrd="0" destOrd="0" presId="urn:microsoft.com/office/officeart/2005/8/layout/hList1"/>
    <dgm:cxn modelId="{D32C3015-BE5C-4D84-8343-6DB5DDB16CF2}" type="presParOf" srcId="{214FDE13-756D-4008-A091-67ABF5B851A3}" destId="{266D1919-C145-48F8-93BA-4A93D82DDA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45B47-B83A-47C5-AD01-095A542AD1F4}">
      <dsp:nvSpPr>
        <dsp:cNvPr id="0" name=""/>
        <dsp:cNvSpPr/>
      </dsp:nvSpPr>
      <dsp:spPr>
        <a:xfrm>
          <a:off x="0" y="3521370"/>
          <a:ext cx="4907384" cy="77038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Définir des actions, ressources, prises en charge</a:t>
          </a:r>
        </a:p>
      </dsp:txBody>
      <dsp:txXfrm>
        <a:off x="0" y="3521370"/>
        <a:ext cx="4907384" cy="770389"/>
      </dsp:txXfrm>
    </dsp:sp>
    <dsp:sp modelId="{E4E6750D-3EA8-4F35-B47A-4DA043153BBC}">
      <dsp:nvSpPr>
        <dsp:cNvPr id="0" name=""/>
        <dsp:cNvSpPr/>
      </dsp:nvSpPr>
      <dsp:spPr>
        <a:xfrm rot="10800000">
          <a:off x="0" y="2348066"/>
          <a:ext cx="4907384" cy="1184859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Diagnostiquer le profil d’apprentissage</a:t>
          </a:r>
        </a:p>
      </dsp:txBody>
      <dsp:txXfrm rot="10800000">
        <a:off x="0" y="2348066"/>
        <a:ext cx="4907384" cy="769886"/>
      </dsp:txXfrm>
    </dsp:sp>
    <dsp:sp modelId="{E8FE038E-C7F7-4600-9756-51140E6DD9D4}">
      <dsp:nvSpPr>
        <dsp:cNvPr id="0" name=""/>
        <dsp:cNvSpPr/>
      </dsp:nvSpPr>
      <dsp:spPr>
        <a:xfrm rot="10800000">
          <a:off x="0" y="1174763"/>
          <a:ext cx="4907384" cy="1184859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Elaborer le Projet Prévisionnel de Formation </a:t>
          </a:r>
        </a:p>
      </dsp:txBody>
      <dsp:txXfrm rot="10800000">
        <a:off x="0" y="1174763"/>
        <a:ext cx="4907384" cy="769886"/>
      </dsp:txXfrm>
    </dsp:sp>
    <dsp:sp modelId="{350E30EE-5DB9-49FB-8507-1748E7CFD91A}">
      <dsp:nvSpPr>
        <dsp:cNvPr id="0" name=""/>
        <dsp:cNvSpPr/>
      </dsp:nvSpPr>
      <dsp:spPr>
        <a:xfrm rot="10800000">
          <a:off x="0" y="1459"/>
          <a:ext cx="4907384" cy="1184859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Penser la formation : référentiel</a:t>
          </a:r>
        </a:p>
      </dsp:txBody>
      <dsp:txXfrm rot="10800000">
        <a:off x="0" y="1459"/>
        <a:ext cx="4907384" cy="769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6F0E7-7861-40B7-8A69-5ED6A0BFCB6E}">
      <dsp:nvSpPr>
        <dsp:cNvPr id="0" name=""/>
        <dsp:cNvSpPr/>
      </dsp:nvSpPr>
      <dsp:spPr>
        <a:xfrm>
          <a:off x="0" y="3521370"/>
          <a:ext cx="5128639" cy="77038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2"/>
              </a:solidFill>
            </a:rPr>
            <a:t>Faire des bilans d’étape avant de certifier</a:t>
          </a:r>
        </a:p>
      </dsp:txBody>
      <dsp:txXfrm>
        <a:off x="0" y="3521370"/>
        <a:ext cx="5128639" cy="770389"/>
      </dsp:txXfrm>
    </dsp:sp>
    <dsp:sp modelId="{9CD68874-2C30-4717-9535-0DAD56046FA6}">
      <dsp:nvSpPr>
        <dsp:cNvPr id="0" name=""/>
        <dsp:cNvSpPr/>
      </dsp:nvSpPr>
      <dsp:spPr>
        <a:xfrm rot="10800000">
          <a:off x="0" y="2348066"/>
          <a:ext cx="5128639" cy="1184859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Ajuster les objectifs et remédiations </a:t>
          </a:r>
        </a:p>
      </dsp:txBody>
      <dsp:txXfrm rot="10800000">
        <a:off x="0" y="2348066"/>
        <a:ext cx="5128639" cy="769886"/>
      </dsp:txXfrm>
    </dsp:sp>
    <dsp:sp modelId="{B5553FCC-22D3-4D44-8F7D-14D0635D0478}">
      <dsp:nvSpPr>
        <dsp:cNvPr id="0" name=""/>
        <dsp:cNvSpPr/>
      </dsp:nvSpPr>
      <dsp:spPr>
        <a:xfrm rot="10800000">
          <a:off x="0" y="1174763"/>
          <a:ext cx="5128639" cy="1184859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2"/>
              </a:solidFill>
            </a:rPr>
            <a:t>Déterminer des objectifs de remédiation</a:t>
          </a:r>
        </a:p>
      </dsp:txBody>
      <dsp:txXfrm rot="10800000">
        <a:off x="0" y="1174763"/>
        <a:ext cx="5128639" cy="769886"/>
      </dsp:txXfrm>
    </dsp:sp>
    <dsp:sp modelId="{8FAB7B99-177D-4FD0-8129-A6393C126DCF}">
      <dsp:nvSpPr>
        <dsp:cNvPr id="0" name=""/>
        <dsp:cNvSpPr/>
      </dsp:nvSpPr>
      <dsp:spPr>
        <a:xfrm rot="10800000">
          <a:off x="0" y="1459"/>
          <a:ext cx="5128639" cy="1184859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Définir des périodes pour faire un point sur les acquis des élève</a:t>
          </a:r>
          <a:r>
            <a:rPr lang="fr-FR" sz="2400" kern="1200" dirty="0"/>
            <a:t>s</a:t>
          </a:r>
        </a:p>
      </dsp:txBody>
      <dsp:txXfrm rot="10800000">
        <a:off x="0" y="1459"/>
        <a:ext cx="5128639" cy="769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020F-6FC0-4618-91B1-2E38E43A6870}">
      <dsp:nvSpPr>
        <dsp:cNvPr id="0" name=""/>
        <dsp:cNvSpPr/>
      </dsp:nvSpPr>
      <dsp:spPr>
        <a:xfrm>
          <a:off x="0" y="965196"/>
          <a:ext cx="10609880" cy="128692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CAF3A-2E57-4557-B93B-56ACCBB50867}">
      <dsp:nvSpPr>
        <dsp:cNvPr id="0" name=""/>
        <dsp:cNvSpPr/>
      </dsp:nvSpPr>
      <dsp:spPr>
        <a:xfrm>
          <a:off x="0" y="1999882"/>
          <a:ext cx="2776106" cy="80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kern="1200" dirty="0"/>
            <a:t>RECCUEILLIR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kern="1200" dirty="0"/>
            <a:t>DE L’INFORMATION</a:t>
          </a:r>
        </a:p>
      </dsp:txBody>
      <dsp:txXfrm>
        <a:off x="0" y="1999882"/>
        <a:ext cx="2776106" cy="806144"/>
      </dsp:txXfrm>
    </dsp:sp>
    <dsp:sp modelId="{0C90E80E-6BBA-4221-8713-E38E1435AB72}">
      <dsp:nvSpPr>
        <dsp:cNvPr id="0" name=""/>
        <dsp:cNvSpPr/>
      </dsp:nvSpPr>
      <dsp:spPr>
        <a:xfrm>
          <a:off x="1164585" y="1480951"/>
          <a:ext cx="321732" cy="3217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541392-A384-45BA-B4E1-F63BC6FCA9B3}">
      <dsp:nvSpPr>
        <dsp:cNvPr id="0" name=""/>
        <dsp:cNvSpPr/>
      </dsp:nvSpPr>
      <dsp:spPr>
        <a:xfrm>
          <a:off x="5117870" y="2105275"/>
          <a:ext cx="2678895" cy="54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PRE POSITIONNER</a:t>
          </a:r>
        </a:p>
      </dsp:txBody>
      <dsp:txXfrm>
        <a:off x="5117870" y="2105275"/>
        <a:ext cx="2678895" cy="545104"/>
      </dsp:txXfrm>
    </dsp:sp>
    <dsp:sp modelId="{5942CE0F-8878-479C-B1B4-565A1984EED9}">
      <dsp:nvSpPr>
        <dsp:cNvPr id="0" name=""/>
        <dsp:cNvSpPr/>
      </dsp:nvSpPr>
      <dsp:spPr>
        <a:xfrm>
          <a:off x="3809707" y="1412220"/>
          <a:ext cx="321732" cy="3217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79FADA-717A-4944-89EC-2C4C548786D9}">
      <dsp:nvSpPr>
        <dsp:cNvPr id="0" name=""/>
        <dsp:cNvSpPr/>
      </dsp:nvSpPr>
      <dsp:spPr>
        <a:xfrm>
          <a:off x="7466912" y="399446"/>
          <a:ext cx="2881564" cy="78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POSITIONNER ET CERTIFIER</a:t>
          </a:r>
        </a:p>
      </dsp:txBody>
      <dsp:txXfrm>
        <a:off x="7466912" y="399446"/>
        <a:ext cx="2881564" cy="786068"/>
      </dsp:txXfrm>
    </dsp:sp>
    <dsp:sp modelId="{2979B71F-347F-4E7B-A053-BB083E9BA471}">
      <dsp:nvSpPr>
        <dsp:cNvPr id="0" name=""/>
        <dsp:cNvSpPr/>
      </dsp:nvSpPr>
      <dsp:spPr>
        <a:xfrm>
          <a:off x="8756342" y="1456477"/>
          <a:ext cx="321732" cy="3217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02D8-DF57-4F7D-A9C8-563D6CF6D538}">
      <dsp:nvSpPr>
        <dsp:cNvPr id="0" name=""/>
        <dsp:cNvSpPr/>
      </dsp:nvSpPr>
      <dsp:spPr>
        <a:xfrm>
          <a:off x="1256109" y="1044158"/>
          <a:ext cx="3162750" cy="25006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200" kern="1200" dirty="0"/>
            <a:t>COLLECTE UN ENSEMBLE D’INFORMATIONS</a:t>
          </a:r>
        </a:p>
      </dsp:txBody>
      <dsp:txXfrm>
        <a:off x="1762149" y="1044158"/>
        <a:ext cx="2656710" cy="2500683"/>
      </dsp:txXfrm>
    </dsp:sp>
    <dsp:sp modelId="{721F35F4-E5FE-4F9A-B572-E887A387FF4E}">
      <dsp:nvSpPr>
        <dsp:cNvPr id="0" name=""/>
        <dsp:cNvSpPr/>
      </dsp:nvSpPr>
      <dsp:spPr>
        <a:xfrm>
          <a:off x="191217" y="0"/>
          <a:ext cx="1870693" cy="18706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 </a:t>
          </a:r>
        </a:p>
      </dsp:txBody>
      <dsp:txXfrm>
        <a:off x="465174" y="273957"/>
        <a:ext cx="1322779" cy="1322779"/>
      </dsp:txXfrm>
    </dsp:sp>
    <dsp:sp modelId="{815C6FFD-BF56-40EB-93F8-2E8430FCD6C6}">
      <dsp:nvSpPr>
        <dsp:cNvPr id="0" name=""/>
        <dsp:cNvSpPr/>
      </dsp:nvSpPr>
      <dsp:spPr>
        <a:xfrm>
          <a:off x="6160323" y="993324"/>
          <a:ext cx="3099968" cy="26610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MET EN PLACE DE LA RETROACTION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DANS LE BUT DE FAIRE PROGRESSER</a:t>
          </a:r>
        </a:p>
      </dsp:txBody>
      <dsp:txXfrm>
        <a:off x="6656318" y="993324"/>
        <a:ext cx="2603973" cy="2661063"/>
      </dsp:txXfrm>
    </dsp:sp>
    <dsp:sp modelId="{935C80E9-C9E4-485E-AFBB-2E2EC87E2E4D}">
      <dsp:nvSpPr>
        <dsp:cNvPr id="0" name=""/>
        <dsp:cNvSpPr/>
      </dsp:nvSpPr>
      <dsp:spPr>
        <a:xfrm>
          <a:off x="4796029" y="145919"/>
          <a:ext cx="1870693" cy="18706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 </a:t>
          </a:r>
        </a:p>
      </dsp:txBody>
      <dsp:txXfrm>
        <a:off x="5069986" y="419876"/>
        <a:ext cx="1322779" cy="13227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ECFB-43D6-4F9B-BA67-F4388CA7BFB0}">
      <dsp:nvSpPr>
        <dsp:cNvPr id="0" name=""/>
        <dsp:cNvSpPr/>
      </dsp:nvSpPr>
      <dsp:spPr>
        <a:xfrm>
          <a:off x="4852549" y="1214785"/>
          <a:ext cx="692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2102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5180533" y="1256888"/>
        <a:ext cx="36135" cy="7234"/>
      </dsp:txXfrm>
    </dsp:sp>
    <dsp:sp modelId="{A808737C-EDD1-414D-99E3-DE16B8E9E012}">
      <dsp:nvSpPr>
        <dsp:cNvPr id="0" name=""/>
        <dsp:cNvSpPr/>
      </dsp:nvSpPr>
      <dsp:spPr>
        <a:xfrm>
          <a:off x="10735" y="14428"/>
          <a:ext cx="4843614" cy="2492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Sélectionne et retient les traces de l’activité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200" kern="1200" dirty="0"/>
            <a:t>- </a:t>
          </a:r>
          <a:r>
            <a:rPr lang="fr-FR" sz="2400" kern="1200" dirty="0"/>
            <a:t>Information pertinente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dirty="0"/>
            <a:t>- Compétence rattachée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10735" y="14428"/>
        <a:ext cx="4843614" cy="2492154"/>
      </dsp:txXfrm>
    </dsp:sp>
    <dsp:sp modelId="{2283BD4B-BA9F-4832-A6C9-FF3F13F4D198}">
      <dsp:nvSpPr>
        <dsp:cNvPr id="0" name=""/>
        <dsp:cNvSpPr/>
      </dsp:nvSpPr>
      <dsp:spPr>
        <a:xfrm>
          <a:off x="2466430" y="2487550"/>
          <a:ext cx="5463268" cy="709334"/>
        </a:xfrm>
        <a:custGeom>
          <a:avLst/>
          <a:gdLst/>
          <a:ahLst/>
          <a:cxnLst/>
          <a:rect l="0" t="0" r="0" b="0"/>
          <a:pathLst>
            <a:path>
              <a:moveTo>
                <a:pt x="5463268" y="0"/>
              </a:moveTo>
              <a:lnTo>
                <a:pt x="5463268" y="371767"/>
              </a:lnTo>
              <a:lnTo>
                <a:pt x="0" y="371767"/>
              </a:lnTo>
              <a:lnTo>
                <a:pt x="0" y="709334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5060236" y="2838600"/>
        <a:ext cx="275657" cy="7234"/>
      </dsp:txXfrm>
    </dsp:sp>
    <dsp:sp modelId="{ED85F38F-3284-42E3-905E-4A759D5EE20E}">
      <dsp:nvSpPr>
        <dsp:cNvPr id="0" name=""/>
        <dsp:cNvSpPr/>
      </dsp:nvSpPr>
      <dsp:spPr>
        <a:xfrm>
          <a:off x="5577051" y="31660"/>
          <a:ext cx="4705295" cy="245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Porte un diagnostic de l’activité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dirty="0"/>
            <a:t>- Degré d’acquisition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dirty="0"/>
            <a:t>- Critère d’évaluation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5577051" y="31660"/>
        <a:ext cx="4705295" cy="2457690"/>
      </dsp:txXfrm>
    </dsp:sp>
    <dsp:sp modelId="{E4A33968-B225-4326-B33C-16E981997B74}">
      <dsp:nvSpPr>
        <dsp:cNvPr id="0" name=""/>
        <dsp:cNvSpPr/>
      </dsp:nvSpPr>
      <dsp:spPr>
        <a:xfrm>
          <a:off x="4920326" y="4126220"/>
          <a:ext cx="7028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518" y="45720"/>
              </a:lnTo>
              <a:lnTo>
                <a:pt x="368518" y="60148"/>
              </a:lnTo>
              <a:lnTo>
                <a:pt x="702837" y="60148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>
        <a:off x="5253405" y="4168323"/>
        <a:ext cx="36678" cy="7234"/>
      </dsp:txXfrm>
    </dsp:sp>
    <dsp:sp modelId="{6921EE3B-CA84-4D36-9CB1-C99DD492659B}">
      <dsp:nvSpPr>
        <dsp:cNvPr id="0" name=""/>
        <dsp:cNvSpPr/>
      </dsp:nvSpPr>
      <dsp:spPr>
        <a:xfrm>
          <a:off x="10735" y="3229285"/>
          <a:ext cx="4911391" cy="18853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Pré positionne l’élève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dirty="0"/>
            <a:t>- Points d’accord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dirty="0"/>
            <a:t>- Paliers de développement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dirty="0"/>
            <a:t>- Tableau de suivi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10735" y="3229285"/>
        <a:ext cx="4911391" cy="1885310"/>
      </dsp:txXfrm>
    </dsp:sp>
    <dsp:sp modelId="{3089673A-4BB6-4723-8D71-9EBD0B681E56}">
      <dsp:nvSpPr>
        <dsp:cNvPr id="0" name=""/>
        <dsp:cNvSpPr/>
      </dsp:nvSpPr>
      <dsp:spPr>
        <a:xfrm>
          <a:off x="5655564" y="3243713"/>
          <a:ext cx="4650809" cy="18853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Prend une décision intermédiaire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 Ajuster les objectifs et remédiations</a:t>
          </a:r>
        </a:p>
      </dsp:txBody>
      <dsp:txXfrm>
        <a:off x="5655564" y="3243713"/>
        <a:ext cx="4650809" cy="1885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AD4E2-62CF-4A0F-9E77-CC209305FCDD}">
      <dsp:nvSpPr>
        <dsp:cNvPr id="0" name=""/>
        <dsp:cNvSpPr/>
      </dsp:nvSpPr>
      <dsp:spPr>
        <a:xfrm>
          <a:off x="-5872771" y="-898764"/>
          <a:ext cx="6991505" cy="6991505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94E3C-85AB-4F92-88BD-97141AEFE2A1}">
      <dsp:nvSpPr>
        <dsp:cNvPr id="0" name=""/>
        <dsp:cNvSpPr/>
      </dsp:nvSpPr>
      <dsp:spPr>
        <a:xfrm>
          <a:off x="585562" y="399312"/>
          <a:ext cx="8624888" cy="799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239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b="1" kern="1200" dirty="0"/>
            <a:t>RAPPROCHER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dirty="0"/>
            <a:t>Des traces… Un tableau de suivi… les grilles nationales</a:t>
          </a:r>
        </a:p>
      </dsp:txBody>
      <dsp:txXfrm>
        <a:off x="585562" y="399312"/>
        <a:ext cx="8624888" cy="799041"/>
      </dsp:txXfrm>
    </dsp:sp>
    <dsp:sp modelId="{E537B390-9F9D-4218-B7B8-1FFFA8894EFF}">
      <dsp:nvSpPr>
        <dsp:cNvPr id="0" name=""/>
        <dsp:cNvSpPr/>
      </dsp:nvSpPr>
      <dsp:spPr>
        <a:xfrm>
          <a:off x="86162" y="299432"/>
          <a:ext cx="998801" cy="99880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FEFCB-8FF6-4AFF-A7D7-3AD9023021A7}">
      <dsp:nvSpPr>
        <dsp:cNvPr id="0" name=""/>
        <dsp:cNvSpPr/>
      </dsp:nvSpPr>
      <dsp:spPr>
        <a:xfrm>
          <a:off x="1043671" y="1515477"/>
          <a:ext cx="8166779" cy="964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239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DEFINIR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 niveau d’expertise par méta-compétence</a:t>
          </a:r>
        </a:p>
      </dsp:txBody>
      <dsp:txXfrm>
        <a:off x="1043671" y="1515477"/>
        <a:ext cx="8166779" cy="964251"/>
      </dsp:txXfrm>
    </dsp:sp>
    <dsp:sp modelId="{E185225D-D165-49F3-BFB4-4DA2F5C9B872}">
      <dsp:nvSpPr>
        <dsp:cNvPr id="0" name=""/>
        <dsp:cNvSpPr/>
      </dsp:nvSpPr>
      <dsp:spPr>
        <a:xfrm>
          <a:off x="544270" y="1498202"/>
          <a:ext cx="998801" cy="99880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1C57B-3403-4385-9EDD-977C9FA81A4E}">
      <dsp:nvSpPr>
        <dsp:cNvPr id="0" name=""/>
        <dsp:cNvSpPr/>
      </dsp:nvSpPr>
      <dsp:spPr>
        <a:xfrm>
          <a:off x="1078870" y="2693261"/>
          <a:ext cx="8166779" cy="964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239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POSITIONNER</a:t>
          </a:r>
          <a:r>
            <a:rPr lang="fr-FR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L’élève et dresser le profil</a:t>
          </a:r>
        </a:p>
      </dsp:txBody>
      <dsp:txXfrm>
        <a:off x="1078870" y="2693261"/>
        <a:ext cx="8166779" cy="964339"/>
      </dsp:txXfrm>
    </dsp:sp>
    <dsp:sp modelId="{6849FBBA-664B-4DED-B790-F0EC611F57E9}">
      <dsp:nvSpPr>
        <dsp:cNvPr id="0" name=""/>
        <dsp:cNvSpPr/>
      </dsp:nvSpPr>
      <dsp:spPr>
        <a:xfrm>
          <a:off x="544270" y="2696972"/>
          <a:ext cx="998801" cy="99880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CB134-EAD7-49AC-BDCE-7E0CDF07F1A5}">
      <dsp:nvSpPr>
        <dsp:cNvPr id="0" name=""/>
        <dsp:cNvSpPr/>
      </dsp:nvSpPr>
      <dsp:spPr>
        <a:xfrm>
          <a:off x="585562" y="3970312"/>
          <a:ext cx="8624888" cy="849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239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FORMULER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 commentaire objectivé puis déterminer la note</a:t>
          </a:r>
        </a:p>
      </dsp:txBody>
      <dsp:txXfrm>
        <a:off x="585562" y="3970312"/>
        <a:ext cx="8624888" cy="849660"/>
      </dsp:txXfrm>
    </dsp:sp>
    <dsp:sp modelId="{3D481E8C-216F-4551-984F-AE7D88D08C9A}">
      <dsp:nvSpPr>
        <dsp:cNvPr id="0" name=""/>
        <dsp:cNvSpPr/>
      </dsp:nvSpPr>
      <dsp:spPr>
        <a:xfrm>
          <a:off x="86162" y="3895742"/>
          <a:ext cx="998801" cy="99880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07E9C-6F45-4B64-98F9-986881E6D542}">
      <dsp:nvSpPr>
        <dsp:cNvPr id="0" name=""/>
        <dsp:cNvSpPr/>
      </dsp:nvSpPr>
      <dsp:spPr>
        <a:xfrm>
          <a:off x="0" y="33145"/>
          <a:ext cx="3799768" cy="5600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latin typeface="Tw Cen MT"/>
              <a:ea typeface="+mn-ea"/>
              <a:cs typeface="+mn-cs"/>
            </a:rPr>
            <a:t>EN ÉTABLISSEMENT</a:t>
          </a:r>
        </a:p>
      </dsp:txBody>
      <dsp:txXfrm>
        <a:off x="0" y="33145"/>
        <a:ext cx="3799768" cy="560091"/>
      </dsp:txXfrm>
    </dsp:sp>
    <dsp:sp modelId="{98BC3FAE-F623-44CA-BD5C-249935E95103}">
      <dsp:nvSpPr>
        <dsp:cNvPr id="0" name=""/>
        <dsp:cNvSpPr/>
      </dsp:nvSpPr>
      <dsp:spPr>
        <a:xfrm>
          <a:off x="39" y="591164"/>
          <a:ext cx="3799768" cy="30263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Scénarios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Consignes et déroulés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Projets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Mises en situation (jeux de rôle, pratique en magasin/épicerie pédagogique)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Evaluations sommatives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Comptes rendus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Présentation dynamique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Capsules vidéos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Segoe UI Symbol" panose="020B0502040204020203" pitchFamily="34" charset="0"/>
              <a:cs typeface="+mn-cs"/>
            </a:rPr>
            <a:t>Oraux …</a:t>
          </a:r>
        </a:p>
      </dsp:txBody>
      <dsp:txXfrm>
        <a:off x="39" y="591164"/>
        <a:ext cx="3799768" cy="3026362"/>
      </dsp:txXfrm>
    </dsp:sp>
    <dsp:sp modelId="{14DD8D79-9529-460F-9C2A-35FB773A4A2E}">
      <dsp:nvSpPr>
        <dsp:cNvPr id="0" name=""/>
        <dsp:cNvSpPr/>
      </dsp:nvSpPr>
      <dsp:spPr>
        <a:xfrm>
          <a:off x="4331776" y="0"/>
          <a:ext cx="3799768" cy="560091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latin typeface="Tw Cen MT"/>
              <a:ea typeface="+mn-ea"/>
              <a:cs typeface="+mn-cs"/>
            </a:rPr>
            <a:t>EN PFMP</a:t>
          </a:r>
        </a:p>
      </dsp:txBody>
      <dsp:txXfrm>
        <a:off x="4331776" y="0"/>
        <a:ext cx="3799768" cy="560091"/>
      </dsp:txXfrm>
    </dsp:sp>
    <dsp:sp modelId="{266D1919-C145-48F8-93BA-4A93D82DDA0C}">
      <dsp:nvSpPr>
        <dsp:cNvPr id="0" name=""/>
        <dsp:cNvSpPr/>
      </dsp:nvSpPr>
      <dsp:spPr>
        <a:xfrm>
          <a:off x="4331776" y="591164"/>
          <a:ext cx="3799768" cy="3026362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Livret de suivi des PFMP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Fiches signalétiques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Fiches métiers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Présentation d’activités/fiches descriptives d’activités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Grilles d’évaluation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Attestations de présence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Comptes rendus écrits et/ou oraux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Photos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Documents d’entreprises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+mn-lt"/>
              <a:ea typeface="+mn-ea"/>
              <a:cs typeface="+mn-cs"/>
            </a:rPr>
            <a:t>Vidéos/interviews …</a:t>
          </a:r>
        </a:p>
      </dsp:txBody>
      <dsp:txXfrm>
        <a:off x="4331776" y="591164"/>
        <a:ext cx="3799768" cy="3026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E27F-6212-4083-9F7D-85756F5DF988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875D5-3185-4506-80DA-415F41FC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04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pc="-1" dirty="0">
                <a:latin typeface="Calibri"/>
              </a:rPr>
              <a:t>De la collecte des traces de l’activité  à l’évaluation certificative  : quels sont les enjeux ? Quelle démarche initiée ?</a:t>
            </a:r>
            <a:endParaRPr lang="fr-FR" sz="1200" spc="-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Ici, un extrait du référentiel pour la définition des épreuves : « </a:t>
            </a:r>
            <a:r>
              <a:rPr lang="fr-FR" sz="12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Le contrôle en cours de formation est conduit à partir des activités professionnelles du candidat réalisées durant le cycle de formation, à la fois dans le cadre des PFMP et de la formation en établissement. Ces activités donneront lieu à des comptes rendus écrits et oraux qui permettront à l’élève d’expliciter la démarche mise en œuvre pour les réaliser ».</a:t>
            </a:r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9B4F-A958-42F3-93E8-69E7A52FBF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10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pc="-5" dirty="0">
                <a:latin typeface="Calibri"/>
                <a:cs typeface="Calibri"/>
              </a:rPr>
              <a:t>Un </a:t>
            </a:r>
            <a:r>
              <a:rPr lang="fr-FR" sz="1200" b="1" spc="-15" dirty="0">
                <a:latin typeface="Calibri"/>
                <a:cs typeface="Calibri"/>
              </a:rPr>
              <a:t>portefolio </a:t>
            </a:r>
            <a:r>
              <a:rPr lang="fr-FR" sz="1200" b="1" dirty="0">
                <a:latin typeface="Calibri"/>
                <a:cs typeface="Calibri"/>
              </a:rPr>
              <a:t>/ </a:t>
            </a:r>
            <a:r>
              <a:rPr lang="fr-FR" sz="1200" b="1" spc="-10" dirty="0">
                <a:latin typeface="Calibri"/>
                <a:cs typeface="Calibri"/>
              </a:rPr>
              <a:t>classeur </a:t>
            </a:r>
            <a:r>
              <a:rPr lang="fr-FR" sz="1200" spc="-10" dirty="0">
                <a:latin typeface="Calibri"/>
                <a:cs typeface="Calibri"/>
              </a:rPr>
              <a:t>élève </a:t>
            </a:r>
            <a:r>
              <a:rPr lang="fr-FR" sz="1200" spc="-5" dirty="0">
                <a:latin typeface="Calibri"/>
                <a:cs typeface="Calibri"/>
              </a:rPr>
              <a:t>pour </a:t>
            </a:r>
            <a:r>
              <a:rPr lang="fr-FR" sz="1200" spc="-10" dirty="0">
                <a:latin typeface="Calibri"/>
                <a:cs typeface="Calibri"/>
              </a:rPr>
              <a:t>constituer </a:t>
            </a:r>
            <a:r>
              <a:rPr lang="fr-FR" sz="1200" spc="-5" dirty="0">
                <a:latin typeface="Calibri"/>
                <a:cs typeface="Calibri"/>
              </a:rPr>
              <a:t>un  </a:t>
            </a:r>
            <a:r>
              <a:rPr lang="fr-FR" sz="1200" spc="-10" dirty="0">
                <a:latin typeface="Calibri"/>
                <a:cs typeface="Calibri"/>
              </a:rPr>
              <a:t>portefeuille </a:t>
            </a:r>
            <a:r>
              <a:rPr lang="fr-FR" sz="1200" spc="-5" dirty="0">
                <a:latin typeface="Calibri"/>
                <a:cs typeface="Calibri"/>
              </a:rPr>
              <a:t>de </a:t>
            </a:r>
            <a:r>
              <a:rPr lang="fr-FR" sz="1200" spc="-10" dirty="0">
                <a:latin typeface="Calibri"/>
                <a:cs typeface="Calibri"/>
              </a:rPr>
              <a:t>productions </a:t>
            </a:r>
            <a:r>
              <a:rPr lang="fr-FR" sz="1200" spc="-5" dirty="0">
                <a:latin typeface="Calibri"/>
                <a:cs typeface="Calibri"/>
              </a:rPr>
              <a:t>écrites ou </a:t>
            </a:r>
            <a:r>
              <a:rPr lang="fr-FR" sz="1200" dirty="0">
                <a:latin typeface="Calibri"/>
                <a:cs typeface="Calibri"/>
              </a:rPr>
              <a:t>imprimées  </a:t>
            </a:r>
            <a:r>
              <a:rPr lang="fr-FR" sz="1200" spc="-10" dirty="0">
                <a:latin typeface="Calibri"/>
                <a:cs typeface="Calibri"/>
              </a:rPr>
              <a:t>variées </a:t>
            </a:r>
            <a:r>
              <a:rPr lang="fr-FR" sz="1200" spc="-85" dirty="0">
                <a:latin typeface="Calibri"/>
                <a:cs typeface="Calibri"/>
              </a:rPr>
              <a:t>(TP, </a:t>
            </a:r>
            <a:r>
              <a:rPr lang="fr-FR" sz="1200" spc="-10" dirty="0">
                <a:latin typeface="Calibri"/>
                <a:cs typeface="Calibri"/>
              </a:rPr>
              <a:t>tests, quizz, </a:t>
            </a:r>
            <a:r>
              <a:rPr lang="fr-FR" sz="1200" spc="-5" dirty="0">
                <a:latin typeface="Calibri"/>
                <a:cs typeface="Calibri"/>
              </a:rPr>
              <a:t>TP </a:t>
            </a:r>
            <a:r>
              <a:rPr lang="fr-FR" sz="1200" spc="-25" dirty="0">
                <a:latin typeface="Calibri"/>
                <a:cs typeface="Calibri"/>
              </a:rPr>
              <a:t>info, </a:t>
            </a:r>
            <a:r>
              <a:rPr lang="fr-FR" sz="1200" spc="-70" dirty="0">
                <a:latin typeface="Calibri"/>
                <a:cs typeface="Calibri"/>
              </a:rPr>
              <a:t>CV, </a:t>
            </a:r>
            <a:r>
              <a:rPr lang="fr-FR" sz="1200" spc="-20" dirty="0">
                <a:latin typeface="Calibri"/>
                <a:cs typeface="Calibri"/>
              </a:rPr>
              <a:t>lettre </a:t>
            </a:r>
            <a:r>
              <a:rPr lang="fr-FR" sz="1200" spc="-5" dirty="0">
                <a:latin typeface="Calibri"/>
                <a:cs typeface="Calibri"/>
              </a:rPr>
              <a:t>de  </a:t>
            </a:r>
            <a:r>
              <a:rPr lang="fr-FR" sz="1200" spc="-10" dirty="0">
                <a:latin typeface="Calibri"/>
                <a:cs typeface="Calibri"/>
              </a:rPr>
              <a:t>motivation…)</a:t>
            </a:r>
            <a:endParaRPr lang="fr-FR" sz="1200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9B4F-A958-42F3-93E8-69E7A52FBF9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spc="-5" dirty="0">
                <a:latin typeface="Calibri"/>
                <a:cs typeface="Calibri"/>
              </a:rPr>
              <a:t>Un </a:t>
            </a:r>
            <a:r>
              <a:rPr lang="fr-FR" sz="1200" spc="-10" dirty="0">
                <a:latin typeface="Calibri"/>
                <a:cs typeface="Calibri"/>
              </a:rPr>
              <a:t>portfolio initié et alimenté par l’élève/prof </a:t>
            </a:r>
            <a:r>
              <a:rPr lang="fr-FR" sz="1200" dirty="0">
                <a:latin typeface="Calibri"/>
                <a:cs typeface="Calibri"/>
              </a:rPr>
              <a:t>numérique </a:t>
            </a:r>
            <a:r>
              <a:rPr lang="fr-FR" sz="1200" spc="-45" dirty="0">
                <a:latin typeface="Calibri"/>
                <a:cs typeface="Calibri"/>
              </a:rPr>
              <a:t>(</a:t>
            </a:r>
            <a:r>
              <a:rPr lang="fr-FR" sz="1200" b="1" spc="-45" dirty="0">
                <a:latin typeface="Calibri"/>
                <a:cs typeface="Calibri"/>
              </a:rPr>
              <a:t>ENT,  </a:t>
            </a:r>
            <a:r>
              <a:rPr lang="fr-FR" sz="1200" b="1" spc="-10" dirty="0">
                <a:latin typeface="Calibri"/>
                <a:cs typeface="Calibri"/>
              </a:rPr>
              <a:t>Se</a:t>
            </a:r>
            <a:r>
              <a:rPr lang="fr-FR" sz="1200" b="1" spc="25" dirty="0">
                <a:latin typeface="Calibri"/>
                <a:cs typeface="Calibri"/>
              </a:rPr>
              <a:t>r</a:t>
            </a:r>
            <a:r>
              <a:rPr lang="fr-FR" sz="1200" b="1" spc="-10" dirty="0">
                <a:latin typeface="Calibri"/>
                <a:cs typeface="Calibri"/>
              </a:rPr>
              <a:t>ve</a:t>
            </a:r>
            <a:r>
              <a:rPr lang="fr-FR" sz="1200" b="1" dirty="0">
                <a:latin typeface="Calibri"/>
                <a:cs typeface="Calibri"/>
              </a:rPr>
              <a:t>u</a:t>
            </a:r>
            <a:r>
              <a:rPr lang="fr-FR" sz="1200" b="1" spc="-135" dirty="0">
                <a:latin typeface="Calibri"/>
                <a:cs typeface="Calibri"/>
              </a:rPr>
              <a:t>r</a:t>
            </a:r>
            <a:r>
              <a:rPr lang="fr-FR" sz="1200" b="1" dirty="0">
                <a:latin typeface="Calibri"/>
                <a:cs typeface="Calibri"/>
              </a:rPr>
              <a:t>, </a:t>
            </a:r>
            <a:r>
              <a:rPr lang="fr-FR" sz="1200" b="1" spc="-5" dirty="0">
                <a:latin typeface="Calibri"/>
                <a:cs typeface="Calibri"/>
              </a:rPr>
              <a:t>c</a:t>
            </a:r>
            <a:r>
              <a:rPr lang="fr-FR" sz="1200" b="1" spc="5" dirty="0">
                <a:latin typeface="Calibri"/>
                <a:cs typeface="Calibri"/>
              </a:rPr>
              <a:t>l</a:t>
            </a:r>
            <a:r>
              <a:rPr lang="fr-FR" sz="1200" b="1" dirty="0">
                <a:latin typeface="Calibri"/>
                <a:cs typeface="Calibri"/>
              </a:rPr>
              <a:t>é </a:t>
            </a:r>
            <a:r>
              <a:rPr lang="fr-FR" sz="1200" b="1" spc="-10" dirty="0">
                <a:latin typeface="Calibri"/>
                <a:cs typeface="Calibri"/>
              </a:rPr>
              <a:t>US</a:t>
            </a:r>
            <a:r>
              <a:rPr lang="fr-FR" sz="1200" b="1" spc="-25" dirty="0">
                <a:latin typeface="Calibri"/>
                <a:cs typeface="Calibri"/>
              </a:rPr>
              <a:t>B</a:t>
            </a:r>
            <a:r>
              <a:rPr lang="fr-FR" sz="1200" b="1" dirty="0">
                <a:latin typeface="Calibri"/>
                <a:cs typeface="Calibri"/>
              </a:rPr>
              <a:t>, </a:t>
            </a:r>
            <a:r>
              <a:rPr lang="fr-FR" sz="1200" b="1" spc="-15" dirty="0">
                <a:latin typeface="Calibri"/>
                <a:cs typeface="Calibri"/>
              </a:rPr>
              <a:t>d</a:t>
            </a:r>
            <a:r>
              <a:rPr lang="fr-FR" sz="1200" b="1" spc="5" dirty="0">
                <a:latin typeface="Calibri"/>
                <a:cs typeface="Calibri"/>
              </a:rPr>
              <a:t>i</a:t>
            </a:r>
            <a:r>
              <a:rPr lang="fr-FR" sz="1200" b="1" dirty="0">
                <a:latin typeface="Calibri"/>
                <a:cs typeface="Calibri"/>
              </a:rPr>
              <a:t>s</a:t>
            </a:r>
            <a:r>
              <a:rPr lang="fr-FR" sz="1200" b="1" spc="-10" dirty="0">
                <a:latin typeface="Calibri"/>
                <a:cs typeface="Calibri"/>
              </a:rPr>
              <a:t>q</a:t>
            </a:r>
            <a:r>
              <a:rPr lang="fr-FR" sz="1200" b="1" spc="5" dirty="0">
                <a:latin typeface="Calibri"/>
                <a:cs typeface="Calibri"/>
              </a:rPr>
              <a:t>u</a:t>
            </a:r>
            <a:r>
              <a:rPr lang="fr-FR" sz="1200" b="1" dirty="0">
                <a:latin typeface="Calibri"/>
                <a:cs typeface="Calibri"/>
              </a:rPr>
              <a:t>e du</a:t>
            </a:r>
            <a:r>
              <a:rPr lang="fr-FR" sz="1200" b="1" spc="-135" dirty="0">
                <a:latin typeface="Calibri"/>
                <a:cs typeface="Calibri"/>
              </a:rPr>
              <a:t>r</a:t>
            </a:r>
            <a:r>
              <a:rPr lang="fr-FR" sz="1200" b="1" dirty="0">
                <a:latin typeface="Calibri"/>
                <a:cs typeface="Calibri"/>
              </a:rPr>
              <a:t>, </a:t>
            </a:r>
            <a:r>
              <a:rPr lang="fr-FR" sz="1200" b="1" spc="-5" dirty="0">
                <a:latin typeface="Calibri"/>
                <a:cs typeface="Calibri"/>
              </a:rPr>
              <a:t>c</a:t>
            </a:r>
            <a:r>
              <a:rPr lang="fr-FR" sz="1200" b="1" spc="-10" dirty="0">
                <a:latin typeface="Calibri"/>
                <a:cs typeface="Calibri"/>
              </a:rPr>
              <a:t>l</a:t>
            </a:r>
            <a:r>
              <a:rPr lang="fr-FR" sz="1200" b="1" dirty="0">
                <a:latin typeface="Calibri"/>
                <a:cs typeface="Calibri"/>
              </a:rPr>
              <a:t>o</a:t>
            </a:r>
            <a:r>
              <a:rPr lang="fr-FR" sz="1200" b="1" spc="5" dirty="0">
                <a:latin typeface="Calibri"/>
                <a:cs typeface="Calibri"/>
              </a:rPr>
              <a:t>u</a:t>
            </a:r>
            <a:r>
              <a:rPr lang="fr-FR" sz="1200" b="1" spc="10" dirty="0">
                <a:latin typeface="Calibri"/>
                <a:cs typeface="Calibri"/>
              </a:rPr>
              <a:t>d</a:t>
            </a:r>
            <a:r>
              <a:rPr lang="fr-FR" sz="1200" b="1" spc="-5" dirty="0">
                <a:latin typeface="Calibri"/>
                <a:cs typeface="Calibri"/>
              </a:rPr>
              <a:t>…</a:t>
            </a:r>
            <a:r>
              <a:rPr lang="fr-FR" sz="1200" dirty="0">
                <a:latin typeface="Calibri"/>
                <a:cs typeface="Calibri"/>
              </a:rPr>
              <a:t>), </a:t>
            </a:r>
            <a:r>
              <a:rPr lang="fr-FR" sz="1200" spc="5" dirty="0">
                <a:latin typeface="Calibri"/>
                <a:cs typeface="Calibri"/>
              </a:rPr>
              <a:t>p</a:t>
            </a:r>
            <a:r>
              <a:rPr lang="fr-FR" sz="1200" spc="-5" dirty="0">
                <a:latin typeface="Calibri"/>
                <a:cs typeface="Calibri"/>
              </a:rPr>
              <a:t>o</a:t>
            </a:r>
            <a:r>
              <a:rPr lang="fr-FR" sz="1200" spc="10" dirty="0">
                <a:latin typeface="Calibri"/>
                <a:cs typeface="Calibri"/>
              </a:rPr>
              <a:t>u</a:t>
            </a:r>
            <a:r>
              <a:rPr lang="fr-FR" sz="1200" dirty="0">
                <a:latin typeface="Calibri"/>
                <a:cs typeface="Calibri"/>
              </a:rPr>
              <a:t>r </a:t>
            </a:r>
            <a:r>
              <a:rPr lang="fr-FR" sz="1200" spc="-30" dirty="0">
                <a:latin typeface="Calibri"/>
                <a:cs typeface="Calibri"/>
              </a:rPr>
              <a:t>c</a:t>
            </a:r>
            <a:r>
              <a:rPr lang="fr-FR" sz="1200" spc="-5" dirty="0">
                <a:latin typeface="Calibri"/>
                <a:cs typeface="Calibri"/>
              </a:rPr>
              <a:t>o</a:t>
            </a:r>
            <a:r>
              <a:rPr lang="fr-FR" sz="1200" spc="10" dirty="0">
                <a:latin typeface="Calibri"/>
                <a:cs typeface="Calibri"/>
              </a:rPr>
              <a:t>n</a:t>
            </a:r>
            <a:r>
              <a:rPr lang="fr-FR" sz="1200" spc="-25" dirty="0">
                <a:latin typeface="Calibri"/>
                <a:cs typeface="Calibri"/>
              </a:rPr>
              <a:t>s</a:t>
            </a:r>
            <a:r>
              <a:rPr lang="fr-FR" sz="1200" spc="5" dirty="0">
                <a:latin typeface="Calibri"/>
                <a:cs typeface="Calibri"/>
              </a:rPr>
              <a:t>t</a:t>
            </a:r>
            <a:r>
              <a:rPr lang="fr-FR" sz="1200" dirty="0">
                <a:latin typeface="Calibri"/>
                <a:cs typeface="Calibri"/>
              </a:rPr>
              <a:t>i</a:t>
            </a:r>
            <a:r>
              <a:rPr lang="fr-FR" sz="1200" spc="-15" dirty="0">
                <a:latin typeface="Calibri"/>
                <a:cs typeface="Calibri"/>
              </a:rPr>
              <a:t>t</a:t>
            </a:r>
            <a:r>
              <a:rPr lang="fr-FR" sz="1200" spc="5" dirty="0">
                <a:latin typeface="Calibri"/>
                <a:cs typeface="Calibri"/>
              </a:rPr>
              <a:t>u</a:t>
            </a:r>
            <a:r>
              <a:rPr lang="fr-FR" sz="1200" dirty="0">
                <a:latin typeface="Calibri"/>
                <a:cs typeface="Calibri"/>
              </a:rPr>
              <a:t>er </a:t>
            </a:r>
            <a:r>
              <a:rPr lang="fr-FR" sz="1200" spc="10" dirty="0">
                <a:latin typeface="Calibri"/>
                <a:cs typeface="Calibri"/>
              </a:rPr>
              <a:t>u</a:t>
            </a:r>
            <a:r>
              <a:rPr lang="fr-FR" sz="1200" dirty="0">
                <a:latin typeface="Calibri"/>
                <a:cs typeface="Calibri"/>
              </a:rPr>
              <a:t>n </a:t>
            </a:r>
            <a:r>
              <a:rPr lang="fr-FR" sz="1200" spc="5" dirty="0">
                <a:latin typeface="Calibri"/>
                <a:cs typeface="Calibri"/>
              </a:rPr>
              <a:t>p</a:t>
            </a:r>
            <a:r>
              <a:rPr lang="fr-FR" sz="1200" spc="-5" dirty="0">
                <a:latin typeface="Calibri"/>
                <a:cs typeface="Calibri"/>
              </a:rPr>
              <a:t>ort</a:t>
            </a:r>
            <a:r>
              <a:rPr lang="fr-FR" sz="1200" spc="-25" dirty="0">
                <a:latin typeface="Calibri"/>
                <a:cs typeface="Calibri"/>
              </a:rPr>
              <a:t>e</a:t>
            </a:r>
            <a:r>
              <a:rPr lang="fr-FR" sz="1200" spc="-55" dirty="0">
                <a:latin typeface="Calibri"/>
                <a:cs typeface="Calibri"/>
              </a:rPr>
              <a:t>f</a:t>
            </a:r>
            <a:r>
              <a:rPr lang="fr-FR" sz="1200" spc="-20" dirty="0">
                <a:latin typeface="Calibri"/>
                <a:cs typeface="Calibri"/>
              </a:rPr>
              <a:t>e</a:t>
            </a:r>
            <a:r>
              <a:rPr lang="fr-FR" sz="1200" spc="5" dirty="0">
                <a:latin typeface="Calibri"/>
                <a:cs typeface="Calibri"/>
              </a:rPr>
              <a:t>u</a:t>
            </a:r>
            <a:r>
              <a:rPr lang="fr-FR" sz="1200" dirty="0">
                <a:latin typeface="Calibri"/>
                <a:cs typeface="Calibri"/>
              </a:rPr>
              <a:t>ille </a:t>
            </a:r>
            <a:r>
              <a:rPr lang="fr-FR" sz="1200" spc="5" dirty="0">
                <a:latin typeface="Calibri"/>
                <a:cs typeface="Calibri"/>
              </a:rPr>
              <a:t>de productions numériques variées</a:t>
            </a:r>
            <a:endParaRPr lang="fr-FR" sz="1200" dirty="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9B4F-A958-42F3-93E8-69E7A52FBF9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391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portefolio élève/prof numérique (ENT, Serveur, clé USB, disque dur, cloud, smartphone, caméra…) pour constituer un portefeuille de productions orales variées, (ex : entretien d’explicitation, simulations d’entretien, soutenances, exposés, projets, TP…)</a:t>
            </a:r>
          </a:p>
          <a:p>
            <a:r>
              <a:rPr lang="fr-FR" b="1" dirty="0"/>
              <a:t>Et même… les productions peuvent être mixtes, des projets donnant lieu par exemple à une production orale, numérique, écrite…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9B4F-A958-42F3-93E8-69E7A52FBF9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6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9B4F-A958-42F3-93E8-69E7A52FBF9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04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1">
            <a:extLst>
              <a:ext uri="{FF2B5EF4-FFF2-40B4-BE49-F238E27FC236}">
                <a16:creationId xmlns:a16="http://schemas.microsoft.com/office/drawing/2014/main" id="{ECEB8712-87CA-4D7F-97C9-7A2D369DC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54" name="PlaceHolder 2">
            <a:extLst>
              <a:ext uri="{FF2B5EF4-FFF2-40B4-BE49-F238E27FC236}">
                <a16:creationId xmlns:a16="http://schemas.microsoft.com/office/drawing/2014/main" id="{392E0512-C057-4ADB-A705-F873F49C9E7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/>
              <a:t>Des intentions : il s’agit de porter l’idée qu’une évaluation certificative en CCF est le fruit de </a:t>
            </a:r>
            <a:r>
              <a:rPr lang="fr-FR" sz="2000" b="1" dirty="0"/>
              <a:t>regards croisés</a:t>
            </a:r>
            <a:r>
              <a:rPr lang="fr-FR" sz="2000" dirty="0"/>
              <a:t> par l’équipe pédagogique sur des objets de formation en lien avec les compétences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/>
              <a:t>L’évaluation certificative </a:t>
            </a:r>
            <a:r>
              <a:rPr lang="fr-FR" sz="2000" b="1" dirty="0"/>
              <a:t>doit reposer sur une meilleure connaissance de l’élève dans la continuité de ses apprentissages</a:t>
            </a:r>
            <a:r>
              <a:rPr lang="fr-FR" sz="2000" dirty="0"/>
              <a:t>.</a:t>
            </a:r>
          </a:p>
          <a:p>
            <a:pPr lvl="0"/>
            <a:r>
              <a:rPr lang="fr-FR" sz="2000" dirty="0"/>
              <a:t>Tordre le cou à l’idée qu’un CCF puisse être la </a:t>
            </a:r>
            <a:r>
              <a:rPr lang="fr-FR" sz="2000" b="1" dirty="0"/>
              <a:t>moyenne de notes</a:t>
            </a:r>
            <a:r>
              <a:rPr lang="fr-FR" sz="2000" dirty="0"/>
              <a:t> obtenues pendant la formation </a:t>
            </a:r>
          </a:p>
          <a:p>
            <a:pPr lvl="0"/>
            <a:r>
              <a:rPr lang="fr-FR" sz="2000" dirty="0"/>
              <a:t>Des problématiques : comment observer le </a:t>
            </a:r>
            <a:r>
              <a:rPr lang="fr-FR" sz="2000" dirty="0" err="1"/>
              <a:t>dévt</a:t>
            </a:r>
            <a:r>
              <a:rPr lang="fr-FR" sz="2000" dirty="0"/>
              <a:t> des compétences, comment transformer cette observation sur la grille d’évaluation certificative ?</a:t>
            </a:r>
          </a:p>
          <a:p>
            <a:pPr lvl="0"/>
            <a:r>
              <a:rPr lang="fr-FR" sz="2000" dirty="0"/>
              <a:t>Et des questions : Comment j’observe le travail de mes élèves, comment garder et exploiter ces traces?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 dirty="0"/>
          </a:p>
        </p:txBody>
      </p:sp>
      <p:sp>
        <p:nvSpPr>
          <p:cNvPr id="955" name="TextShape 3">
            <a:extLst>
              <a:ext uri="{FF2B5EF4-FFF2-40B4-BE49-F238E27FC236}">
                <a16:creationId xmlns:a16="http://schemas.microsoft.com/office/drawing/2014/main" id="{9C2313E7-6986-416F-9DBD-0FCA5C3212A4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/>
            <a:fld id="{A633F8E7-F790-4601-B388-E6B156815185}" type="slidenum">
              <a:rPr lang="fr-FR" altLang="fr-FR" sz="1200">
                <a:solidFill>
                  <a:srgbClr val="000000"/>
                </a:solidFill>
              </a:rPr>
              <a:pPr algn="r"/>
              <a:t>2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3FC2FB5-B69D-4419-91A9-DEB74746B949}"/>
              </a:ext>
            </a:extLst>
          </p:cNvPr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GGGGG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6A50A2-195C-467A-9D7C-29DA127BF08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7A21EF51-B1D3-4ECF-BD49-A747705F9557}" type="slidenum">
              <a:rPr lang="fr-FR" altLang="fr-FR">
                <a:latin typeface="Times New Roman" panose="02020603050405020304" pitchFamily="18" charset="0"/>
              </a:rPr>
              <a:pPr/>
              <a:t>2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8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ceHolder 1">
            <a:extLst>
              <a:ext uri="{FF2B5EF4-FFF2-40B4-BE49-F238E27FC236}">
                <a16:creationId xmlns:a16="http://schemas.microsoft.com/office/drawing/2014/main" id="{513E136E-BD41-4DD0-9911-3C6EEF61E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57" name="PlaceHolder 2">
            <a:extLst>
              <a:ext uri="{FF2B5EF4-FFF2-40B4-BE49-F238E27FC236}">
                <a16:creationId xmlns:a16="http://schemas.microsoft.com/office/drawing/2014/main" id="{016EC0C1-8574-4D0B-8B3F-A1EE1452AD0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Penser la formation à partir du référentiel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Elaborer collectivement le projet prévisionnel de formation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Séquencer le </a:t>
            </a:r>
            <a:r>
              <a:rPr lang="fr-FR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ppf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étape de 6 à 8 semaines, cela peut être à chaque petite vacances scolaire.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Diagnostiquer le profil d’apprentissage des élèves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Définir en équipe pédagogique les actions, les ressources et la prise en charge adaptée aux difficultés/besoins des élèves (ex : tutorat étudiant ENTPE, tuteur de stage, assistant péda). Le conseil peut aussi être un moment ou les différents acteurs se posent ces questions et proposent des remédiations. </a:t>
            </a:r>
          </a:p>
          <a:p>
            <a:r>
              <a:rPr lang="fr-F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Définir en équipe de spécialité 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(élargir aux enseignants de </a:t>
            </a:r>
            <a:r>
              <a:rPr lang="fr-FR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-intervention ?) environ 3 périodes dans l’année. Au terme de chaque période, faire un point d’étape sur les acquis des élèves. Les points d’étape permettent à partir des traces, d’informer l’élève et l’enseignant sur</a:t>
            </a:r>
            <a:r>
              <a:rPr lang="fr-FR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chemin qu’il reste à parcourir, sur le 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degré de maîtrise atteint.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Alors, déterminer collectivement les objectifs de remédiation pour la période à venir, réalistes et mesurables.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chaque point d’étape, l’équipe peut proposer d’ajuster les objectifs et les remédiations pour la période suivante.</a:t>
            </a:r>
          </a:p>
          <a:p>
            <a:r>
              <a:rPr lang="fr-F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très important de faire le bilan en fin de première et donc de </a:t>
            </a:r>
            <a:r>
              <a:rPr lang="fr-FR" sz="20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pré-positionner l’élève</a:t>
            </a:r>
            <a:r>
              <a:rPr lang="fr-F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avant de le positionner pour le certifier en classe de terminale. Finalement on pourrait penser ce pré-positionnement comme un bilan</a:t>
            </a:r>
            <a:r>
              <a:rPr lang="fr-FR" sz="20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compétence.</a:t>
            </a:r>
            <a:endParaRPr lang="fr-FR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 dirty="0"/>
          </a:p>
        </p:txBody>
      </p:sp>
      <p:sp>
        <p:nvSpPr>
          <p:cNvPr id="958" name="TextShape 3">
            <a:extLst>
              <a:ext uri="{FF2B5EF4-FFF2-40B4-BE49-F238E27FC236}">
                <a16:creationId xmlns:a16="http://schemas.microsoft.com/office/drawing/2014/main" id="{903E6498-5136-46C4-AA12-940DFE3DFFAF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/>
            <a:fld id="{5E1122D3-133C-4A83-B457-7B426787AEEF}" type="slidenum">
              <a:rPr lang="fr-FR" altLang="fr-FR" sz="1200">
                <a:solidFill>
                  <a:srgbClr val="000000"/>
                </a:solidFill>
              </a:rPr>
              <a:pPr algn="r"/>
              <a:t>3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54A93E6-4F5C-4390-BE98-05B85FB5ABC0}"/>
              </a:ext>
            </a:extLst>
          </p:cNvPr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GGGGG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E0384D-DB4C-48E6-8D42-C853423C3F75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028B92CE-0B26-4BCB-BA56-5EE7C9C80A91}" type="slidenum">
              <a:rPr lang="fr-FR" altLang="fr-FR">
                <a:latin typeface="Times New Roman" panose="02020603050405020304" pitchFamily="18" charset="0"/>
              </a:rPr>
              <a:pPr/>
              <a:t>3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8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ceHolder 1">
            <a:extLst>
              <a:ext uri="{FF2B5EF4-FFF2-40B4-BE49-F238E27FC236}">
                <a16:creationId xmlns:a16="http://schemas.microsoft.com/office/drawing/2014/main" id="{BD926269-FA19-479C-942D-FD990CE9E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60" name="PlaceHolder 2">
            <a:extLst>
              <a:ext uri="{FF2B5EF4-FFF2-40B4-BE49-F238E27FC236}">
                <a16:creationId xmlns:a16="http://schemas.microsoft.com/office/drawing/2014/main" id="{7BDB9186-738C-4627-A450-1250048F170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/>
          </a:p>
        </p:txBody>
      </p:sp>
      <p:sp>
        <p:nvSpPr>
          <p:cNvPr id="961" name="TextShape 3">
            <a:extLst>
              <a:ext uri="{FF2B5EF4-FFF2-40B4-BE49-F238E27FC236}">
                <a16:creationId xmlns:a16="http://schemas.microsoft.com/office/drawing/2014/main" id="{F9F01E24-F840-4B77-BA90-0B7372DDBAC2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/>
            <a:fld id="{76A13BEA-1CE1-4042-940B-8D60CD7AD563}" type="slidenum">
              <a:rPr lang="fr-FR" altLang="fr-FR" sz="1200">
                <a:solidFill>
                  <a:srgbClr val="000000"/>
                </a:solidFill>
              </a:rPr>
              <a:pPr algn="r"/>
              <a:t>4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0303C6-B12F-4366-AF31-D4B1047DF86C}"/>
              </a:ext>
            </a:extLst>
          </p:cNvPr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GGGGG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54A0DC-A8F5-4068-8A53-300F42136296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3E743EC0-CF4B-4A4C-9B1B-750ED0E0485A}" type="slidenum">
              <a:rPr lang="fr-FR" altLang="fr-FR">
                <a:latin typeface="Times New Roman" panose="02020603050405020304" pitchFamily="18" charset="0"/>
              </a:rPr>
              <a:pPr/>
              <a:t>4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0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ceHolder 1">
            <a:extLst>
              <a:ext uri="{FF2B5EF4-FFF2-40B4-BE49-F238E27FC236}">
                <a16:creationId xmlns:a16="http://schemas.microsoft.com/office/drawing/2014/main" id="{4A3EA514-0BFE-4713-8343-129CFE992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63" name="PlaceHolder 2">
            <a:extLst>
              <a:ext uri="{FF2B5EF4-FFF2-40B4-BE49-F238E27FC236}">
                <a16:creationId xmlns:a16="http://schemas.microsoft.com/office/drawing/2014/main" id="{2D8E3D71-9B1D-4B39-99EC-0D6628ECCD7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sz="20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suivi de la construction et du développement des compétences se fait tout au long du parcours de formation</a:t>
            </a:r>
          </a:p>
          <a:p>
            <a:r>
              <a:rPr lang="fr-FR" sz="20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classe de première et de terminale</a:t>
            </a:r>
          </a:p>
          <a:p>
            <a:r>
              <a:rPr lang="fr-FR" sz="20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va </a:t>
            </a:r>
            <a:r>
              <a:rPr lang="fr-FR" sz="20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</a:t>
            </a:r>
            <a:r>
              <a:rPr lang="fr-FR" sz="20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1ertemps, de manière </a:t>
            </a:r>
            <a:r>
              <a:rPr lang="fr-FR" sz="20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Individuelle</a:t>
            </a:r>
            <a:endParaRPr lang="fr-FR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Recueillir un ensemble d’information sur chaque élève = collecter les traces de l’activité des élèves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Sans</a:t>
            </a:r>
            <a:r>
              <a:rPr lang="fr-FR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oublier de faire un retour à l’élève, f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aire de la rétroaction = Cela permet à l’élève de découvrir ses difficultés d’apprentissage, ses besoins et ses points d’appui et lui permet de progresser.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 dirty="0"/>
          </a:p>
        </p:txBody>
      </p:sp>
      <p:sp>
        <p:nvSpPr>
          <p:cNvPr id="964" name="TextShape 3">
            <a:extLst>
              <a:ext uri="{FF2B5EF4-FFF2-40B4-BE49-F238E27FC236}">
                <a16:creationId xmlns:a16="http://schemas.microsoft.com/office/drawing/2014/main" id="{98396938-FCB1-4771-8BF6-C12C5FF38737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/>
            <a:fld id="{A0F2DE96-9F22-45B5-8AAF-B99D434ABBB7}" type="slidenum">
              <a:rPr lang="fr-FR" altLang="fr-FR" sz="1200">
                <a:solidFill>
                  <a:srgbClr val="000000"/>
                </a:solidFill>
              </a:rPr>
              <a:pPr algn="r"/>
              <a:t>5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811061-DD5A-4565-A104-6C02F337A68B}"/>
              </a:ext>
            </a:extLst>
          </p:cNvPr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GGGGG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CAD398-56F2-4A6F-BE89-08848BD897B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A0A049FC-10F6-45E8-A6BD-FDF6E01D5679}" type="slidenum">
              <a:rPr lang="fr-FR" altLang="fr-FR">
                <a:latin typeface="Times New Roman" panose="02020603050405020304" pitchFamily="18" charset="0"/>
              </a:rPr>
              <a:pPr/>
              <a:t>5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7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ceHolder 1">
            <a:extLst>
              <a:ext uri="{FF2B5EF4-FFF2-40B4-BE49-F238E27FC236}">
                <a16:creationId xmlns:a16="http://schemas.microsoft.com/office/drawing/2014/main" id="{7AA5D7C0-9FCD-4CFB-98C9-66D4AFDC3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66" name="PlaceHolder 2">
            <a:extLst>
              <a:ext uri="{FF2B5EF4-FFF2-40B4-BE49-F238E27FC236}">
                <a16:creationId xmlns:a16="http://schemas.microsoft.com/office/drawing/2014/main" id="{4319CA93-A921-480B-9AFD-72BDE7551C6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démarche</a:t>
            </a:r>
            <a:r>
              <a:rPr lang="fr-FR" sz="20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suivi est aussi collective. Elle se fait en équipe, au cours des points d’étapes (donc dans le courant de l’année et en fin d’année)</a:t>
            </a:r>
            <a:endParaRPr lang="fr-FR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Sélectionner et retenir les traces de l’activité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l’élève qui donne de l’information pertinente (Faire le « tri » des traces collectées). Repérer les compétences auxquelles elles se rattachent. (On est bien dans l’idée de collecter de l’info</a:t>
            </a:r>
            <a:r>
              <a:rPr lang="fr-FR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sans exhaustivité mais par sondage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20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 oui, ou est le curseur. On va le chercher ensemble en équipe</a:t>
            </a:r>
            <a:r>
              <a:rPr lang="fr-FR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fr-FR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Porter un diagnostic de l’activité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examiner le degré d’acquisition en rapprochant les informations recueillies (nombre suffisant, pertinentes, valides…?)et les grilles certificatives pour commencer à les appréhender.</a:t>
            </a:r>
            <a:r>
              <a:rPr lang="fr-FR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un 1</a:t>
            </a:r>
            <a:r>
              <a:rPr lang="fr-FR" sz="20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temps (même sans les grilles, 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critères d’évaluation inscrits au référentiel peuvent</a:t>
            </a:r>
            <a:r>
              <a:rPr lang="fr-FR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servir à faire ce rapprochement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(Suppose que le critère d’évaluation est considéré dès la conception de la situation professionnelle d’apprentissage).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⟶ </a:t>
            </a:r>
            <a:r>
              <a:rPr lang="fr-F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 - positionner l’élève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base d’un point d’accord  mis en lien avec les paliers de développement des compétences. </a:t>
            </a:r>
          </a:p>
          <a:p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⟶ Consigner ce pré-positionnement dans un tableau de suivi des compétences en veillant éventuellement à insérer un espace pour argumenter.</a:t>
            </a:r>
          </a:p>
          <a:p>
            <a:pPr lvl="0"/>
            <a:r>
              <a:rPr lang="fr-FR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pourra alors </a:t>
            </a:r>
            <a:r>
              <a:rPr lang="fr-F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Prendre une décision intermédiaire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en ajustant les objectifs et les remédiations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 dirty="0"/>
          </a:p>
        </p:txBody>
      </p:sp>
      <p:sp>
        <p:nvSpPr>
          <p:cNvPr id="967" name="TextShape 3">
            <a:extLst>
              <a:ext uri="{FF2B5EF4-FFF2-40B4-BE49-F238E27FC236}">
                <a16:creationId xmlns:a16="http://schemas.microsoft.com/office/drawing/2014/main" id="{987EA78C-48A4-445A-83C1-73C0146688BA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/>
            <a:fld id="{F5CA4501-EF66-4176-B62D-0B6ADF84B897}" type="slidenum">
              <a:rPr lang="fr-FR" altLang="fr-FR" sz="1200">
                <a:solidFill>
                  <a:srgbClr val="000000"/>
                </a:solidFill>
              </a:rPr>
              <a:pPr algn="r"/>
              <a:t>6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198BCF7-81FB-478E-8770-F86070B2029B}"/>
              </a:ext>
            </a:extLst>
          </p:cNvPr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GGGGG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41016-9063-4C83-8040-18A323A6384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439456FD-8374-436B-82E6-27CC4B1BB560}" type="slidenum">
              <a:rPr lang="fr-FR" altLang="fr-FR">
                <a:latin typeface="Times New Roman" panose="02020603050405020304" pitchFamily="18" charset="0"/>
              </a:rPr>
              <a:pPr/>
              <a:t>6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2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ceHolder 1">
            <a:extLst>
              <a:ext uri="{FF2B5EF4-FFF2-40B4-BE49-F238E27FC236}">
                <a16:creationId xmlns:a16="http://schemas.microsoft.com/office/drawing/2014/main" id="{6C4881F4-DAF3-4D7E-98C6-CC869596B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69" name="PlaceHolder 2">
            <a:extLst>
              <a:ext uri="{FF2B5EF4-FFF2-40B4-BE49-F238E27FC236}">
                <a16:creationId xmlns:a16="http://schemas.microsoft.com/office/drawing/2014/main" id="{D2EFBDF2-67CF-4737-AB51-56186D1D04E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lvl="0" algn="l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Avant de certifier en classe de terminale, il me semble nécessaire de faire une auto évaluation de la stratégie pédagogique conduite</a:t>
            </a:r>
            <a:r>
              <a:rPr lang="fr-FR" sz="2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 sur les 3 années de formation. Cette démarche pourrait bien entendu être enclenchée bien avant en classe de première et de terminale. </a:t>
            </a:r>
          </a:p>
          <a:p>
            <a:pPr lvl="0" algn="l"/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Voici</a:t>
            </a:r>
            <a:r>
              <a:rPr lang="fr-FR" sz="20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 les q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uestions auxquelles l’équipe enseignante doit répondre avant d’enclencher le processus de certification</a:t>
            </a:r>
            <a:endParaRPr lang="fr-FR" sz="20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cs typeface="Franklin Gothic Medium"/>
            </a:endParaRPr>
          </a:p>
          <a:p>
            <a:pPr marL="34290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Avons-nous proposé à tous les élèves des situations pédagogiques conformes au cadre national de référence ? (le plus authentique possible)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Avons-nous proposé aux élèves des situations de niveau 3 ? ( tâches courante, de la complexité, de la résolution de problème …)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Avons-nous proposé à chaque élève des situations adaptées à ses besoins ? (étayage ? étayage adapté ?)</a:t>
            </a:r>
          </a:p>
          <a:p>
            <a:pPr marL="257040" indent="-256680" algn="just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Calibri"/>
              <a:buChar char="-"/>
              <a:defRPr/>
            </a:pPr>
            <a:r>
              <a:rPr lang="en-US" sz="2000" spc="-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Avons</a:t>
            </a:r>
            <a:r>
              <a:rPr lang="en-US" sz="20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nous collecté des travaux de chaque </a:t>
            </a:r>
            <a:r>
              <a:rPr lang="en-US" sz="2000" spc="-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élève</a:t>
            </a:r>
            <a:r>
              <a:rPr lang="en-US" sz="20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activité ?</a:t>
            </a:r>
          </a:p>
          <a:p>
            <a:pPr marL="257040" indent="-256680" algn="just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Calibri"/>
              <a:buChar char="-"/>
              <a:defRPr/>
            </a:pPr>
            <a:r>
              <a:rPr lang="en-US" sz="2000" spc="-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Avons</a:t>
            </a:r>
            <a:r>
              <a:rPr lang="en-US" sz="20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-nous collecté des traces de </a:t>
            </a:r>
            <a:r>
              <a:rPr lang="en-US" sz="2000" spc="-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nos</a:t>
            </a:r>
            <a:r>
              <a:rPr lang="en-US" sz="20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observations de chaque </a:t>
            </a:r>
            <a:r>
              <a:rPr lang="en-US" sz="2000" spc="-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élève</a:t>
            </a:r>
            <a:r>
              <a:rPr lang="en-US" sz="20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activité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 dirty="0"/>
          </a:p>
        </p:txBody>
      </p:sp>
      <p:sp>
        <p:nvSpPr>
          <p:cNvPr id="970" name="TextShape 3">
            <a:extLst>
              <a:ext uri="{FF2B5EF4-FFF2-40B4-BE49-F238E27FC236}">
                <a16:creationId xmlns:a16="http://schemas.microsoft.com/office/drawing/2014/main" id="{ED069A08-9C82-467A-9DF6-77C74F521E08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/>
            <a:fld id="{4A77BB8C-DBEF-4357-AE23-AC290D4F7F85}" type="slidenum">
              <a:rPr lang="fr-FR" altLang="fr-FR" sz="1200">
                <a:solidFill>
                  <a:srgbClr val="000000"/>
                </a:solidFill>
              </a:rPr>
              <a:pPr algn="r"/>
              <a:t>7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08790D3-9218-424B-A801-E41BEA1524F6}"/>
              </a:ext>
            </a:extLst>
          </p:cNvPr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GGGGG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48E1E8-9E53-436D-861D-1CB983F89C60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3ABE4EA3-AEAC-44AC-A386-7EC1EE5EEFB5}" type="slidenum">
              <a:rPr lang="fr-FR" altLang="fr-FR">
                <a:latin typeface="Times New Roman" panose="02020603050405020304" pitchFamily="18" charset="0"/>
              </a:rPr>
              <a:pPr/>
              <a:t>7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ceHolder 1">
            <a:extLst>
              <a:ext uri="{FF2B5EF4-FFF2-40B4-BE49-F238E27FC236}">
                <a16:creationId xmlns:a16="http://schemas.microsoft.com/office/drawing/2014/main" id="{D74B7137-5B2E-4B8D-AE61-24D754A84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72" name="PlaceHolder 2">
            <a:extLst>
              <a:ext uri="{FF2B5EF4-FFF2-40B4-BE49-F238E27FC236}">
                <a16:creationId xmlns:a16="http://schemas.microsoft.com/office/drawing/2014/main" id="{0ED64F78-7D55-48AE-A0F6-22EAFF2F888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z="2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Rapprocher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tableau de suivi des compétences (obtenu à partir des traces de l’activité de l’élève) avec les grilles nationales. </a:t>
            </a:r>
          </a:p>
          <a:p>
            <a:pPr lvl="0"/>
            <a:r>
              <a:rPr lang="fr-FR" sz="2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Définir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niveau d’expertise de chaque élève par méta compétence tout en considérant les critères d’évaluation.</a:t>
            </a:r>
          </a:p>
          <a:p>
            <a:pPr lvl="0"/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déclinaison selon les niveaux de maîtrise (du novice à l’expert) aide à </a:t>
            </a:r>
            <a:r>
              <a:rPr lang="fr-FR" sz="2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positionner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l’élève.</a:t>
            </a:r>
          </a:p>
          <a:p>
            <a:pPr lvl="0"/>
            <a:r>
              <a:rPr lang="fr-FR" sz="2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Compléter</a:t>
            </a:r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grille en fonction du positionnement effectué pour faire apparaître le </a:t>
            </a:r>
            <a:r>
              <a:rPr lang="fr-FR" sz="2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 du candidat</a:t>
            </a:r>
          </a:p>
          <a:p>
            <a:pPr lvl="0"/>
            <a:r>
              <a:rPr lang="fr-F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Formuler un commentaire objectivé puis déterminer la note.</a:t>
            </a:r>
          </a:p>
          <a:p>
            <a:pPr algn="just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L’évaluation porte sur le professionnel en construction et non sur le métier d’élève</a:t>
            </a:r>
          </a:p>
          <a:p>
            <a:pPr lvl="0" algn="just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L’évaluation certificative, réalisée au terme de la formation est professionnelle, objectivée et désencombrée d’affect</a:t>
            </a:r>
          </a:p>
          <a:p>
            <a:pPr lvl="0" algn="just"/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(Ne</a:t>
            </a:r>
            <a:r>
              <a:rPr lang="fr-FR" sz="20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 veut pas dire qu’elle ne tient pas compte de la connaissance de l’élève dans la continuité de ses apprentissages)</a:t>
            </a:r>
            <a:endParaRPr lang="fr-FR" sz="20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 dirty="0"/>
          </a:p>
        </p:txBody>
      </p:sp>
      <p:sp>
        <p:nvSpPr>
          <p:cNvPr id="973" name="TextShape 3">
            <a:extLst>
              <a:ext uri="{FF2B5EF4-FFF2-40B4-BE49-F238E27FC236}">
                <a16:creationId xmlns:a16="http://schemas.microsoft.com/office/drawing/2014/main" id="{9656339A-0A28-4A6E-A89C-0C3ED6B43E6D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/>
            <a:fld id="{E1DD3B38-2E7F-4D7D-A6EE-26B3B5C4C4D0}" type="slidenum">
              <a:rPr lang="fr-FR" altLang="fr-FR" sz="1200">
                <a:solidFill>
                  <a:srgbClr val="000000"/>
                </a:solidFill>
              </a:rPr>
              <a:pPr algn="r"/>
              <a:t>8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BB73E1D-36DC-40E0-9A12-910BC0BFDEA3}"/>
              </a:ext>
            </a:extLst>
          </p:cNvPr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GGGGG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939270-9494-4890-8C94-F3CBA29B55F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3A3CEB53-3A2B-4C69-A2FD-E46511B08FE9}" type="slidenum">
              <a:rPr lang="fr-FR" altLang="fr-FR">
                <a:latin typeface="Times New Roman" panose="02020603050405020304" pitchFamily="18" charset="0"/>
              </a:rPr>
              <a:pPr/>
              <a:t>8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9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ceHolder 1">
            <a:extLst>
              <a:ext uri="{FF2B5EF4-FFF2-40B4-BE49-F238E27FC236}">
                <a16:creationId xmlns:a16="http://schemas.microsoft.com/office/drawing/2014/main" id="{3539921B-E1AD-4EF9-B088-A373E0ABE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75" name="PlaceHolder 2">
            <a:extLst>
              <a:ext uri="{FF2B5EF4-FFF2-40B4-BE49-F238E27FC236}">
                <a16:creationId xmlns:a16="http://schemas.microsoft.com/office/drawing/2014/main" id="{2E1A429A-E284-43D0-8B63-8AD10E5DE21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/>
          </a:p>
        </p:txBody>
      </p:sp>
      <p:sp>
        <p:nvSpPr>
          <p:cNvPr id="976" name="TextShape 3">
            <a:extLst>
              <a:ext uri="{FF2B5EF4-FFF2-40B4-BE49-F238E27FC236}">
                <a16:creationId xmlns:a16="http://schemas.microsoft.com/office/drawing/2014/main" id="{B1451345-8210-491D-8D4C-37FA5A58B24A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/>
            <a:fld id="{1661A50D-FD1C-42FA-BE4B-B6F4F0F7B7E1}" type="slidenum">
              <a:rPr lang="fr-FR" altLang="fr-FR" sz="1200">
                <a:solidFill>
                  <a:srgbClr val="000000"/>
                </a:solidFill>
              </a:rPr>
              <a:pPr algn="r"/>
              <a:t>9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44FF8EE-97A5-4161-BC8D-8674DB947CF7}"/>
              </a:ext>
            </a:extLst>
          </p:cNvPr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GGGGG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45660B-5DE1-4B7D-83DB-61D90C52D7D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0A9AFB37-F1CC-41C4-8E0B-6E90977D6376}" type="slidenum">
              <a:rPr lang="fr-FR" altLang="fr-FR">
                <a:latin typeface="Times New Roman" panose="02020603050405020304" pitchFamily="18" charset="0"/>
              </a:rPr>
              <a:pPr/>
              <a:t>9</a:t>
            </a:fld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9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7BD1C-484D-4DE3-BFF7-4F5374F22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BC6876-6311-49EB-8687-4B4EEFEA1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7A2E0-724D-4389-95DF-F29C906F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FA9C0-BBDD-45B9-A577-B0EAD284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C0515-5177-46E4-A33E-6B0F2137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34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618AA-C1AB-4671-9DF8-985B2CE6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904951-54DD-4C1E-A9CB-A05E18433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FF11-138A-439A-9DEE-111E69FB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D3292-4AD4-45C6-B0C5-F94F079A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D0DB8-5F3E-4EFC-8539-938C494F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13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4ED388-59D1-4884-99A7-2FE8CAEC0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77CDB9-C072-466A-92A9-EC9C9D544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21797-D08F-42C2-A734-AE49EBE2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C50D4C-58BF-4C14-BFEE-532DB4D0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F7DEF1-FC57-4901-9F85-1B60702C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1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975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F1771-4A9A-42E5-A582-F1837F54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32FA5-4451-43D7-9E99-47BE7434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1658DC-73C8-44D6-B4B2-CF56A84A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EDAB1D-FAFF-41F9-98D2-5297DA97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AA1130-DA0E-4769-AEB2-7B0006AA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5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7E5D8-A588-496C-9DB5-45B282F3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03B218-B864-479C-ACF1-F182AB710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608A6-2814-4B4E-AFDE-10DA01B1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66E03-3C02-441C-9EBC-B9BC5A43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1D29F-7FB9-4522-B125-B0A72AE8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04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36169-5E18-4A97-9AD8-2E3696BE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456C7B-D027-4880-A9E9-DE8EE2C5F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462FA1-EEC7-4626-B086-7D60252B2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B56ABD-4422-4286-8F7C-CE62C0E1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A862F8-8A92-4001-B08D-89B7425E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35EB0A-5D26-4DEB-BC22-B640C5EF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17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28257-168B-49DC-BCE1-12D3312B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CE688D-8198-4DE4-8660-0684E5C6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2C9D5F-2A3D-42BF-A288-E8965336B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72AE91-BA5F-46A7-B117-4CED130E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B71CF5-BB56-4158-8EC6-45DC62D46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175299-24FE-49E1-9748-B4727208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BDABD4-B181-45AD-B1FA-701A1FC0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956B59-A0AF-49A1-9A05-79345C14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2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D150D-F8DA-4C71-9552-F7B8A579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10A346-8B0E-4D3E-85CD-9987010C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2F50A0-5059-480B-97CF-E1D8D5FB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0E2F14-BEED-4141-8F48-EBD47BD4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9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9F9A37-9A2F-4B3C-A364-47DA325B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F9F017-6BD5-4CB3-9C6E-CBF1DDBF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5EF38E-7964-4C26-A134-F5B3073E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F9AF2-BB24-422B-B077-84A8A443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A941DE-B313-4759-9BE3-3B22A27A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C4FC9B-6768-406F-9DE1-E2007FBFD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34F47E-73BC-427C-998F-01F0645A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E0F2DC-5C92-43B0-A1DE-C6356DB1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999B03-3E78-48F8-AF63-537C817E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66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B290B-E1E8-42A4-B8F6-ADCF766F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2F0DE4-11B6-4695-BAA8-19B2013A1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4705DA-E1D2-470C-8496-F330215BE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2AF4A0-3404-4E62-90D5-23359C75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EC0E7B-A781-4ED6-B0A9-3A1AA1AF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9C5DF6-E1CB-4496-92CF-2185A24C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3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F892D5-BDFE-4C14-B9E1-1FACA0B2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1F260D-3C25-4796-8930-EC66991D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80D2D0-A449-44C8-A222-C12BFBBC2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1777-440F-4645-8A97-68A40A5EB3A3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5A730-B926-4B51-BAAF-697872131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DFE9B9-6AAE-45F4-BA33-D3718881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C6F6-BC78-4FF4-BC22-2D9D9E7D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01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5" Type="http://schemas.openxmlformats.org/officeDocument/2006/relationships/image" Target="../media/image22.wmf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471" y="1128207"/>
            <a:ext cx="1166032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spc="5" dirty="0">
                <a:solidFill>
                  <a:srgbClr val="5B9BD4"/>
                </a:solidFill>
                <a:latin typeface="+mn-lt"/>
              </a:rPr>
              <a:t>Proposition </a:t>
            </a:r>
            <a:r>
              <a:rPr sz="2100" b="1" dirty="0">
                <a:solidFill>
                  <a:srgbClr val="5B9BD4"/>
                </a:solidFill>
                <a:latin typeface="+mn-lt"/>
              </a:rPr>
              <a:t>d’une démarche de </a:t>
            </a:r>
            <a:r>
              <a:rPr sz="2100" b="1" spc="5" dirty="0">
                <a:solidFill>
                  <a:srgbClr val="5B9BD4"/>
                </a:solidFill>
                <a:latin typeface="+mn-lt"/>
              </a:rPr>
              <a:t>traçabilité</a:t>
            </a:r>
            <a:r>
              <a:rPr sz="2100" b="1" spc="-90" dirty="0">
                <a:solidFill>
                  <a:srgbClr val="5B9BD4"/>
                </a:solidFill>
                <a:latin typeface="+mn-lt"/>
              </a:rPr>
              <a:t> </a:t>
            </a:r>
            <a:r>
              <a:rPr sz="2100" b="1" dirty="0">
                <a:solidFill>
                  <a:srgbClr val="5B9BD4"/>
                </a:solidFill>
                <a:latin typeface="+mn-lt"/>
              </a:rPr>
              <a:t>en </a:t>
            </a:r>
            <a:r>
              <a:rPr sz="2100" b="1" dirty="0" err="1">
                <a:solidFill>
                  <a:srgbClr val="5B9BD4"/>
                </a:solidFill>
                <a:latin typeface="+mn-lt"/>
              </a:rPr>
              <a:t>vue</a:t>
            </a:r>
            <a:r>
              <a:rPr sz="2100" b="1" dirty="0">
                <a:solidFill>
                  <a:srgbClr val="5B9BD4"/>
                </a:solidFill>
                <a:latin typeface="+mn-lt"/>
              </a:rPr>
              <a:t> du </a:t>
            </a:r>
            <a:r>
              <a:rPr sz="2100" b="1" spc="-10" dirty="0">
                <a:solidFill>
                  <a:srgbClr val="5B9BD4"/>
                </a:solidFill>
                <a:latin typeface="+mn-lt"/>
              </a:rPr>
              <a:t>CCF </a:t>
            </a:r>
            <a:r>
              <a:rPr sz="2100" b="1" dirty="0">
                <a:solidFill>
                  <a:srgbClr val="5B9BD4"/>
                </a:solidFill>
                <a:latin typeface="+mn-lt"/>
              </a:rPr>
              <a:t>continué et de </a:t>
            </a:r>
            <a:r>
              <a:rPr sz="2100" b="1" spc="-5" dirty="0">
                <a:solidFill>
                  <a:srgbClr val="5B9BD4"/>
                </a:solidFill>
                <a:latin typeface="+mn-lt"/>
              </a:rPr>
              <a:t>la </a:t>
            </a:r>
            <a:r>
              <a:rPr sz="2100" b="1" spc="5" dirty="0">
                <a:solidFill>
                  <a:srgbClr val="5B9BD4"/>
                </a:solidFill>
                <a:latin typeface="+mn-lt"/>
              </a:rPr>
              <a:t>certification </a:t>
            </a:r>
            <a:r>
              <a:rPr sz="2100" b="1" dirty="0">
                <a:solidFill>
                  <a:srgbClr val="5B9BD4"/>
                </a:solidFill>
                <a:latin typeface="+mn-lt"/>
              </a:rPr>
              <a:t>en  </a:t>
            </a:r>
            <a:r>
              <a:rPr sz="2100" b="1" spc="15" dirty="0">
                <a:solidFill>
                  <a:srgbClr val="5B9BD4"/>
                </a:solidFill>
                <a:latin typeface="+mn-lt"/>
              </a:rPr>
              <a:t>terminale</a:t>
            </a:r>
            <a:endParaRPr sz="2100" b="1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0055" y="2343799"/>
            <a:ext cx="4335348" cy="2553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9704" y="1854200"/>
            <a:ext cx="4097598" cy="3403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A99AC6FB-8959-44D8-8262-1D1103D24267}"/>
              </a:ext>
            </a:extLst>
          </p:cNvPr>
          <p:cNvSpPr/>
          <p:nvPr/>
        </p:nvSpPr>
        <p:spPr>
          <a:xfrm>
            <a:off x="2373947" y="302870"/>
            <a:ext cx="7585075" cy="485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  <a:defRPr/>
            </a:pPr>
            <a:r>
              <a:rPr lang="fr-FR" sz="2400" b="1" spc="-1" dirty="0">
                <a:solidFill>
                  <a:srgbClr val="5AA1D8"/>
                </a:solidFill>
                <a:latin typeface="Calibri"/>
                <a:ea typeface="Calibri"/>
              </a:rPr>
              <a:t>Du bloc de compétences à la situation d’évaluation</a:t>
            </a:r>
            <a:endParaRPr lang="fr-FR" sz="2400" spc="-1" dirty="0">
              <a:solidFill>
                <a:srgbClr val="5AA1D8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BF1FBA-54AB-4819-B73E-AA667E977447}"/>
              </a:ext>
            </a:extLst>
          </p:cNvPr>
          <p:cNvSpPr txBox="1"/>
          <p:nvPr/>
        </p:nvSpPr>
        <p:spPr>
          <a:xfrm>
            <a:off x="356871" y="5836955"/>
            <a:ext cx="11224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</a:rPr>
              <a:t>Le contrôle en cours de formation est conduit à partir des activités professionnelles du candidat réalisées durant le cycle de formation, à la fois dans le cadre des PFMP et de la formation en établissement. Ces activités donneront lieu à des comptes rendus écrits et oraux qui permettront à l’élève d’expliciter la démarche mise en œuvre pour les réaliser.</a:t>
            </a:r>
            <a:endParaRPr lang="fr-FR" sz="1600" dirty="0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0758D2-505B-4BA1-86CA-5AB79303722F}"/>
              </a:ext>
            </a:extLst>
          </p:cNvPr>
          <p:cNvSpPr txBox="1"/>
          <p:nvPr/>
        </p:nvSpPr>
        <p:spPr>
          <a:xfrm>
            <a:off x="356871" y="5381496"/>
            <a:ext cx="4259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  <a:ea typeface="MS Mincho" panose="02020609040205080304" pitchFamily="49" charset="-128"/>
              </a:rPr>
              <a:t>                     </a:t>
            </a:r>
            <a:r>
              <a:rPr lang="fr-FR" sz="1400" b="1" dirty="0">
                <a:ea typeface="MS Mincho" panose="02020609040205080304" pitchFamily="49" charset="-128"/>
              </a:rPr>
              <a:t>Extrait du référentiel :</a:t>
            </a:r>
            <a:endParaRPr lang="fr-FR" sz="1400" dirty="0">
              <a:ea typeface="MS Mincho" panose="02020609040205080304" pitchFamily="49" charset="-128"/>
            </a:endParaRPr>
          </a:p>
          <a:p>
            <a:r>
              <a:rPr lang="fr-FR" sz="1400" b="1" dirty="0">
                <a:effectLst/>
                <a:ea typeface="MS Mincho" panose="02020609040205080304" pitchFamily="49" charset="-128"/>
              </a:rPr>
              <a:t>                     Définition des épreuves EP1, EP2 et EP3</a:t>
            </a:r>
            <a:endParaRPr lang="fr-FR" sz="1400" dirty="0">
              <a:effectLst/>
              <a:ea typeface="MS Mincho" panose="02020609040205080304" pitchFamily="49" charset="-128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AB383D8-D4BD-41CA-868A-6714367277A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9" y="5381496"/>
            <a:ext cx="785813" cy="48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5">
            <a:extLst>
              <a:ext uri="{FF2B5EF4-FFF2-40B4-BE49-F238E27FC236}">
                <a16:creationId xmlns:a16="http://schemas.microsoft.com/office/drawing/2014/main" id="{80F46E16-3B7A-41EA-B7E4-EF8396427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" y="20827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15672748-5336-40BE-8B1B-367C6D13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55130"/>
            <a:ext cx="2454965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3583" y="298767"/>
            <a:ext cx="11555895" cy="965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5B9BD4"/>
                </a:solidFill>
                <a:cs typeface="Arial Black"/>
              </a:rPr>
              <a:t>Un </a:t>
            </a:r>
            <a:r>
              <a:rPr sz="3200" b="1" dirty="0">
                <a:solidFill>
                  <a:srgbClr val="5B9BD4"/>
                </a:solidFill>
                <a:cs typeface="Arial Black"/>
              </a:rPr>
              <a:t>bouquet de </a:t>
            </a:r>
            <a:r>
              <a:rPr sz="3200" b="1" spc="5" dirty="0">
                <a:solidFill>
                  <a:srgbClr val="5B9BD4"/>
                </a:solidFill>
                <a:cs typeface="Arial Black"/>
              </a:rPr>
              <a:t>traces</a:t>
            </a:r>
            <a:r>
              <a:rPr sz="3200" b="1" spc="-45" dirty="0">
                <a:solidFill>
                  <a:srgbClr val="5B9BD4"/>
                </a:solidFill>
                <a:cs typeface="Arial Black"/>
              </a:rPr>
              <a:t> </a:t>
            </a:r>
            <a:r>
              <a:rPr sz="3200" b="1" dirty="0">
                <a:solidFill>
                  <a:srgbClr val="5B9BD4"/>
                </a:solidFill>
                <a:cs typeface="Arial Black"/>
              </a:rPr>
              <a:t>possibles…</a:t>
            </a:r>
            <a:endParaRPr sz="3200" b="1" dirty="0">
              <a:cs typeface="Arial Black"/>
            </a:endParaRPr>
          </a:p>
          <a:p>
            <a:pPr marL="12700" algn="ctr">
              <a:lnSpc>
                <a:spcPts val="3840"/>
              </a:lnSpc>
              <a:spcBef>
                <a:spcPts val="5"/>
              </a:spcBef>
            </a:pPr>
            <a:r>
              <a:rPr sz="2800" b="1" dirty="0">
                <a:solidFill>
                  <a:srgbClr val="5B9BD4"/>
                </a:solidFill>
                <a:cs typeface="Arial Black"/>
              </a:rPr>
              <a:t>A </a:t>
            </a:r>
            <a:r>
              <a:rPr sz="2800" b="1" spc="25" dirty="0">
                <a:solidFill>
                  <a:srgbClr val="5B9BD4"/>
                </a:solidFill>
                <a:cs typeface="Arial Black"/>
              </a:rPr>
              <a:t>partir </a:t>
            </a:r>
            <a:r>
              <a:rPr sz="2800" b="1" dirty="0">
                <a:solidFill>
                  <a:srgbClr val="5B9BD4"/>
                </a:solidFill>
                <a:cs typeface="Arial Black"/>
              </a:rPr>
              <a:t>de </a:t>
            </a:r>
            <a:r>
              <a:rPr sz="2800" b="1" spc="5" dirty="0">
                <a:solidFill>
                  <a:srgbClr val="5B9BD4"/>
                </a:solidFill>
                <a:cs typeface="Arial Black"/>
              </a:rPr>
              <a:t>productions </a:t>
            </a:r>
            <a:r>
              <a:rPr sz="2800" b="1" spc="-10" dirty="0">
                <a:solidFill>
                  <a:srgbClr val="5B9BD4"/>
                </a:solidFill>
                <a:cs typeface="Arial Black"/>
              </a:rPr>
              <a:t>d’élèves… </a:t>
            </a:r>
            <a:r>
              <a:rPr sz="2800" b="1" dirty="0">
                <a:solidFill>
                  <a:srgbClr val="5B9BD4"/>
                </a:solidFill>
                <a:cs typeface="Arial Black"/>
              </a:rPr>
              <a:t>et</a:t>
            </a:r>
            <a:r>
              <a:rPr sz="2800" b="1" spc="-145" dirty="0">
                <a:solidFill>
                  <a:srgbClr val="5B9BD4"/>
                </a:solidFill>
                <a:cs typeface="Arial Black"/>
              </a:rPr>
              <a:t> </a:t>
            </a:r>
            <a:r>
              <a:rPr sz="2800" b="1" dirty="0" err="1">
                <a:solidFill>
                  <a:srgbClr val="5B9BD4"/>
                </a:solidFill>
                <a:cs typeface="Arial Black"/>
              </a:rPr>
              <a:t>quelques</a:t>
            </a:r>
            <a:r>
              <a:rPr lang="fr-FR" sz="2800" b="1" dirty="0">
                <a:solidFill>
                  <a:srgbClr val="5B9BD4"/>
                </a:solidFill>
                <a:cs typeface="Arial Black"/>
              </a:rPr>
              <a:t> </a:t>
            </a:r>
            <a:r>
              <a:rPr sz="2800" b="1" spc="5" dirty="0">
                <a:solidFill>
                  <a:srgbClr val="5B9BD4"/>
                </a:solidFill>
                <a:cs typeface="Arial Black"/>
              </a:rPr>
              <a:t>propositions </a:t>
            </a:r>
            <a:r>
              <a:rPr sz="2800" b="1" dirty="0">
                <a:solidFill>
                  <a:srgbClr val="5B9BD4"/>
                </a:solidFill>
                <a:cs typeface="Arial Black"/>
              </a:rPr>
              <a:t>de</a:t>
            </a:r>
            <a:r>
              <a:rPr sz="2800" b="1" spc="-35" dirty="0">
                <a:solidFill>
                  <a:srgbClr val="5B9BD4"/>
                </a:solidFill>
                <a:cs typeface="Arial Black"/>
              </a:rPr>
              <a:t> </a:t>
            </a:r>
            <a:r>
              <a:rPr sz="2800" b="1" spc="20" dirty="0">
                <a:solidFill>
                  <a:srgbClr val="5B9BD4"/>
                </a:solidFill>
                <a:cs typeface="Arial Black"/>
              </a:rPr>
              <a:t>supports</a:t>
            </a:r>
            <a:endParaRPr sz="2800" b="1" dirty="0">
              <a:cs typeface="Arial Black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036D98-140F-4152-9182-7F9818CEB00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2348" y="6559234"/>
            <a:ext cx="2610852" cy="365125"/>
          </a:xfrm>
          <a:prstGeom prst="rect">
            <a:avLst/>
          </a:prstGeom>
        </p:spPr>
        <p:txBody>
          <a:bodyPr/>
          <a:lstStyle/>
          <a:p>
            <a:r>
              <a:rPr lang="fr-FR" sz="1200" dirty="0" err="1"/>
              <a:t>nov-déc</a:t>
            </a:r>
            <a:r>
              <a:rPr lang="fr-FR" sz="1200" dirty="0"/>
              <a:t> 2020     Filière commerciale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965929-30DA-456D-880E-1AEAD17D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43" y="1746705"/>
            <a:ext cx="8667750" cy="4714875"/>
          </a:xfrm>
          <a:prstGeom prst="rect">
            <a:avLst/>
          </a:prstGeom>
        </p:spPr>
      </p:pic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14AF1A3D-3371-4324-86D4-2B2AB38ED7B6}"/>
              </a:ext>
            </a:extLst>
          </p:cNvPr>
          <p:cNvSpPr txBox="1">
            <a:spLocks/>
          </p:cNvSpPr>
          <p:nvPr/>
        </p:nvSpPr>
        <p:spPr>
          <a:xfrm>
            <a:off x="11228079" y="6379017"/>
            <a:ext cx="434009" cy="3604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EE77C-9FFB-473D-8103-1B383C4679BD}" type="slidenum">
              <a:rPr lang="fr-FR" sz="1100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97218" y="5789080"/>
            <a:ext cx="575187" cy="8368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37774" y="6379017"/>
            <a:ext cx="87933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1427" y="2248820"/>
            <a:ext cx="2554447" cy="2657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72525" y="0"/>
            <a:ext cx="11808470" cy="6183814"/>
            <a:chOff x="-89927" y="5666"/>
            <a:chExt cx="11808470" cy="6183814"/>
          </a:xfrm>
        </p:grpSpPr>
        <p:sp>
          <p:nvSpPr>
            <p:cNvPr id="4" name="object 4"/>
            <p:cNvSpPr/>
            <p:nvPr/>
          </p:nvSpPr>
          <p:spPr>
            <a:xfrm>
              <a:off x="7583499" y="5666"/>
              <a:ext cx="4135044" cy="26518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-89927" y="1614356"/>
              <a:ext cx="4086986" cy="4575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34284" y="6183814"/>
            <a:ext cx="4086986" cy="393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Un </a:t>
            </a:r>
            <a:r>
              <a:rPr sz="2400" b="1" spc="-15" dirty="0">
                <a:latin typeface="Calibri"/>
                <a:cs typeface="Calibri"/>
              </a:rPr>
              <a:t>portfolio </a:t>
            </a:r>
            <a:r>
              <a:rPr sz="2400" b="1" dirty="0">
                <a:latin typeface="Calibri"/>
                <a:cs typeface="Calibri"/>
              </a:rPr>
              <a:t>/ </a:t>
            </a:r>
            <a:r>
              <a:rPr sz="2400" b="1" spc="-10" dirty="0" err="1">
                <a:latin typeface="Calibri"/>
                <a:cs typeface="Calibri"/>
              </a:rPr>
              <a:t>classeur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élève</a:t>
            </a:r>
            <a:endParaRPr sz="2400" b="1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0304" y="581058"/>
            <a:ext cx="4508140" cy="4512105"/>
            <a:chOff x="3952028" y="51452"/>
            <a:chExt cx="4508140" cy="4346124"/>
          </a:xfrm>
        </p:grpSpPr>
        <p:sp>
          <p:nvSpPr>
            <p:cNvPr id="8" name="object 8"/>
            <p:cNvSpPr/>
            <p:nvPr/>
          </p:nvSpPr>
          <p:spPr>
            <a:xfrm>
              <a:off x="3952028" y="51452"/>
              <a:ext cx="2991950" cy="38934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96573" y="3008196"/>
              <a:ext cx="3363595" cy="1389380"/>
            </a:xfrm>
            <a:custGeom>
              <a:avLst/>
              <a:gdLst/>
              <a:ahLst/>
              <a:cxnLst/>
              <a:rect l="l" t="t" r="r" b="b"/>
              <a:pathLst>
                <a:path w="3363595" h="1389379">
                  <a:moveTo>
                    <a:pt x="2289367" y="0"/>
                  </a:moveTo>
                  <a:lnTo>
                    <a:pt x="2234291" y="1477"/>
                  </a:lnTo>
                  <a:lnTo>
                    <a:pt x="2178869" y="4867"/>
                  </a:lnTo>
                  <a:lnTo>
                    <a:pt x="2123186" y="10208"/>
                  </a:lnTo>
                  <a:lnTo>
                    <a:pt x="2066197" y="17731"/>
                  </a:lnTo>
                  <a:lnTo>
                    <a:pt x="2010541" y="27153"/>
                  </a:lnTo>
                  <a:lnTo>
                    <a:pt x="1956284" y="38412"/>
                  </a:lnTo>
                  <a:lnTo>
                    <a:pt x="1903490" y="51448"/>
                  </a:lnTo>
                  <a:lnTo>
                    <a:pt x="1852226" y="66199"/>
                  </a:lnTo>
                  <a:lnTo>
                    <a:pt x="1802558" y="82604"/>
                  </a:lnTo>
                  <a:lnTo>
                    <a:pt x="1754552" y="100602"/>
                  </a:lnTo>
                  <a:lnTo>
                    <a:pt x="1708272" y="120131"/>
                  </a:lnTo>
                  <a:lnTo>
                    <a:pt x="1663786" y="141131"/>
                  </a:lnTo>
                  <a:lnTo>
                    <a:pt x="1621159" y="163539"/>
                  </a:lnTo>
                  <a:lnTo>
                    <a:pt x="1580457" y="187296"/>
                  </a:lnTo>
                  <a:lnTo>
                    <a:pt x="1541745" y="212339"/>
                  </a:lnTo>
                  <a:lnTo>
                    <a:pt x="1505090" y="238608"/>
                  </a:lnTo>
                  <a:lnTo>
                    <a:pt x="1470556" y="266041"/>
                  </a:lnTo>
                  <a:lnTo>
                    <a:pt x="1438211" y="294577"/>
                  </a:lnTo>
                  <a:lnTo>
                    <a:pt x="1408120" y="324155"/>
                  </a:lnTo>
                  <a:lnTo>
                    <a:pt x="1380348" y="354713"/>
                  </a:lnTo>
                  <a:lnTo>
                    <a:pt x="1354961" y="386191"/>
                  </a:lnTo>
                  <a:lnTo>
                    <a:pt x="1332026" y="418527"/>
                  </a:lnTo>
                  <a:lnTo>
                    <a:pt x="1311608" y="451660"/>
                  </a:lnTo>
                  <a:lnTo>
                    <a:pt x="1293773" y="485529"/>
                  </a:lnTo>
                  <a:lnTo>
                    <a:pt x="1266115" y="555229"/>
                  </a:lnTo>
                  <a:lnTo>
                    <a:pt x="1249578" y="627137"/>
                  </a:lnTo>
                  <a:lnTo>
                    <a:pt x="1244689" y="700764"/>
                  </a:lnTo>
                  <a:lnTo>
                    <a:pt x="1246777" y="738069"/>
                  </a:lnTo>
                  <a:lnTo>
                    <a:pt x="1251975" y="775620"/>
                  </a:lnTo>
                  <a:lnTo>
                    <a:pt x="1260348" y="813356"/>
                  </a:lnTo>
                  <a:lnTo>
                    <a:pt x="0" y="1269667"/>
                  </a:lnTo>
                  <a:lnTo>
                    <a:pt x="1404112" y="1061133"/>
                  </a:lnTo>
                  <a:lnTo>
                    <a:pt x="1433602" y="1090599"/>
                  </a:lnTo>
                  <a:lnTo>
                    <a:pt x="1465087" y="1118844"/>
                  </a:lnTo>
                  <a:lnTo>
                    <a:pt x="1498479" y="1145843"/>
                  </a:lnTo>
                  <a:lnTo>
                    <a:pt x="1533690" y="1171570"/>
                  </a:lnTo>
                  <a:lnTo>
                    <a:pt x="1570632" y="1195999"/>
                  </a:lnTo>
                  <a:lnTo>
                    <a:pt x="1609218" y="1219105"/>
                  </a:lnTo>
                  <a:lnTo>
                    <a:pt x="1649361" y="1240861"/>
                  </a:lnTo>
                  <a:lnTo>
                    <a:pt x="1690972" y="1261243"/>
                  </a:lnTo>
                  <a:lnTo>
                    <a:pt x="1733963" y="1280223"/>
                  </a:lnTo>
                  <a:lnTo>
                    <a:pt x="1778247" y="1297776"/>
                  </a:lnTo>
                  <a:lnTo>
                    <a:pt x="1823737" y="1313877"/>
                  </a:lnTo>
                  <a:lnTo>
                    <a:pt x="1870344" y="1328500"/>
                  </a:lnTo>
                  <a:lnTo>
                    <a:pt x="1917982" y="1341618"/>
                  </a:lnTo>
                  <a:lnTo>
                    <a:pt x="1966561" y="1353207"/>
                  </a:lnTo>
                  <a:lnTo>
                    <a:pt x="2015995" y="1363239"/>
                  </a:lnTo>
                  <a:lnTo>
                    <a:pt x="2066195" y="1371690"/>
                  </a:lnTo>
                  <a:lnTo>
                    <a:pt x="2117075" y="1378534"/>
                  </a:lnTo>
                  <a:lnTo>
                    <a:pt x="2168546" y="1383745"/>
                  </a:lnTo>
                  <a:lnTo>
                    <a:pt x="2220521" y="1387296"/>
                  </a:lnTo>
                  <a:lnTo>
                    <a:pt x="2272912" y="1389163"/>
                  </a:lnTo>
                  <a:lnTo>
                    <a:pt x="2325631" y="1389320"/>
                  </a:lnTo>
                  <a:lnTo>
                    <a:pt x="2378591" y="1387740"/>
                  </a:lnTo>
                  <a:lnTo>
                    <a:pt x="2431704" y="1384398"/>
                  </a:lnTo>
                  <a:lnTo>
                    <a:pt x="2484882" y="1379268"/>
                  </a:lnTo>
                  <a:lnTo>
                    <a:pt x="2541870" y="1371745"/>
                  </a:lnTo>
                  <a:lnTo>
                    <a:pt x="2597526" y="1362323"/>
                  </a:lnTo>
                  <a:lnTo>
                    <a:pt x="2651783" y="1351064"/>
                  </a:lnTo>
                  <a:lnTo>
                    <a:pt x="2704577" y="1338028"/>
                  </a:lnTo>
                  <a:lnTo>
                    <a:pt x="2755841" y="1323277"/>
                  </a:lnTo>
                  <a:lnTo>
                    <a:pt x="2805509" y="1306872"/>
                  </a:lnTo>
                  <a:lnTo>
                    <a:pt x="2853515" y="1288874"/>
                  </a:lnTo>
                  <a:lnTo>
                    <a:pt x="2899795" y="1269345"/>
                  </a:lnTo>
                  <a:lnTo>
                    <a:pt x="2944281" y="1248345"/>
                  </a:lnTo>
                  <a:lnTo>
                    <a:pt x="2986908" y="1225937"/>
                  </a:lnTo>
                  <a:lnTo>
                    <a:pt x="3027610" y="1202180"/>
                  </a:lnTo>
                  <a:lnTo>
                    <a:pt x="3066322" y="1177137"/>
                  </a:lnTo>
                  <a:lnTo>
                    <a:pt x="3102977" y="1150868"/>
                  </a:lnTo>
                  <a:lnTo>
                    <a:pt x="3137511" y="1123435"/>
                  </a:lnTo>
                  <a:lnTo>
                    <a:pt x="3169856" y="1094899"/>
                  </a:lnTo>
                  <a:lnTo>
                    <a:pt x="3199947" y="1065321"/>
                  </a:lnTo>
                  <a:lnTo>
                    <a:pt x="3227719" y="1034763"/>
                  </a:lnTo>
                  <a:lnTo>
                    <a:pt x="3253106" y="1003285"/>
                  </a:lnTo>
                  <a:lnTo>
                    <a:pt x="3276041" y="970949"/>
                  </a:lnTo>
                  <a:lnTo>
                    <a:pt x="3296459" y="937816"/>
                  </a:lnTo>
                  <a:lnTo>
                    <a:pt x="3314294" y="903947"/>
                  </a:lnTo>
                  <a:lnTo>
                    <a:pt x="3341952" y="834247"/>
                  </a:lnTo>
                  <a:lnTo>
                    <a:pt x="3358489" y="762339"/>
                  </a:lnTo>
                  <a:lnTo>
                    <a:pt x="3363378" y="688712"/>
                  </a:lnTo>
                  <a:lnTo>
                    <a:pt x="3361290" y="651407"/>
                  </a:lnTo>
                  <a:lnTo>
                    <a:pt x="3347720" y="576120"/>
                  </a:lnTo>
                  <a:lnTo>
                    <a:pt x="3322891" y="504576"/>
                  </a:lnTo>
                  <a:lnTo>
                    <a:pt x="3306491" y="470068"/>
                  </a:lnTo>
                  <a:lnTo>
                    <a:pt x="3287546" y="436456"/>
                  </a:lnTo>
                  <a:lnTo>
                    <a:pt x="3266141" y="403778"/>
                  </a:lnTo>
                  <a:lnTo>
                    <a:pt x="3242361" y="372073"/>
                  </a:lnTo>
                  <a:lnTo>
                    <a:pt x="3216290" y="341381"/>
                  </a:lnTo>
                  <a:lnTo>
                    <a:pt x="3188012" y="311741"/>
                  </a:lnTo>
                  <a:lnTo>
                    <a:pt x="3157613" y="283191"/>
                  </a:lnTo>
                  <a:lnTo>
                    <a:pt x="3125177" y="255771"/>
                  </a:lnTo>
                  <a:lnTo>
                    <a:pt x="3090788" y="229520"/>
                  </a:lnTo>
                  <a:lnTo>
                    <a:pt x="3054531" y="204477"/>
                  </a:lnTo>
                  <a:lnTo>
                    <a:pt x="3016490" y="180681"/>
                  </a:lnTo>
                  <a:lnTo>
                    <a:pt x="2976751" y="158172"/>
                  </a:lnTo>
                  <a:lnTo>
                    <a:pt x="2935397" y="136988"/>
                  </a:lnTo>
                  <a:lnTo>
                    <a:pt x="2892514" y="117168"/>
                  </a:lnTo>
                  <a:lnTo>
                    <a:pt x="2848185" y="98752"/>
                  </a:lnTo>
                  <a:lnTo>
                    <a:pt x="2802495" y="81779"/>
                  </a:lnTo>
                  <a:lnTo>
                    <a:pt x="2755530" y="66288"/>
                  </a:lnTo>
                  <a:lnTo>
                    <a:pt x="2707373" y="52317"/>
                  </a:lnTo>
                  <a:lnTo>
                    <a:pt x="2658109" y="39907"/>
                  </a:lnTo>
                  <a:lnTo>
                    <a:pt x="2607822" y="29095"/>
                  </a:lnTo>
                  <a:lnTo>
                    <a:pt x="2556597" y="19922"/>
                  </a:lnTo>
                  <a:lnTo>
                    <a:pt x="2504520" y="12426"/>
                  </a:lnTo>
                  <a:lnTo>
                    <a:pt x="2451673" y="6647"/>
                  </a:lnTo>
                  <a:lnTo>
                    <a:pt x="2398142" y="2624"/>
                  </a:lnTo>
                  <a:lnTo>
                    <a:pt x="2344012" y="395"/>
                  </a:lnTo>
                  <a:lnTo>
                    <a:pt x="2289367" y="0"/>
                  </a:lnTo>
                  <a:close/>
                </a:path>
              </a:pathLst>
            </a:custGeom>
            <a:solidFill>
              <a:srgbClr val="FF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6573" y="2984794"/>
              <a:ext cx="3363595" cy="1389380"/>
            </a:xfrm>
            <a:custGeom>
              <a:avLst/>
              <a:gdLst/>
              <a:ahLst/>
              <a:cxnLst/>
              <a:rect l="l" t="t" r="r" b="b"/>
              <a:pathLst>
                <a:path w="3363595" h="1389379">
                  <a:moveTo>
                    <a:pt x="0" y="1269667"/>
                  </a:moveTo>
                  <a:lnTo>
                    <a:pt x="1260348" y="813356"/>
                  </a:lnTo>
                  <a:lnTo>
                    <a:pt x="1251975" y="775620"/>
                  </a:lnTo>
                  <a:lnTo>
                    <a:pt x="1246777" y="738069"/>
                  </a:lnTo>
                  <a:lnTo>
                    <a:pt x="1244689" y="700764"/>
                  </a:lnTo>
                  <a:lnTo>
                    <a:pt x="1245645" y="663766"/>
                  </a:lnTo>
                  <a:lnTo>
                    <a:pt x="1249578" y="627137"/>
                  </a:lnTo>
                  <a:lnTo>
                    <a:pt x="1266115" y="555229"/>
                  </a:lnTo>
                  <a:lnTo>
                    <a:pt x="1293773" y="485529"/>
                  </a:lnTo>
                  <a:lnTo>
                    <a:pt x="1311608" y="451660"/>
                  </a:lnTo>
                  <a:lnTo>
                    <a:pt x="1332026" y="418527"/>
                  </a:lnTo>
                  <a:lnTo>
                    <a:pt x="1354961" y="386191"/>
                  </a:lnTo>
                  <a:lnTo>
                    <a:pt x="1380348" y="354713"/>
                  </a:lnTo>
                  <a:lnTo>
                    <a:pt x="1408120" y="324155"/>
                  </a:lnTo>
                  <a:lnTo>
                    <a:pt x="1438211" y="294577"/>
                  </a:lnTo>
                  <a:lnTo>
                    <a:pt x="1470556" y="266041"/>
                  </a:lnTo>
                  <a:lnTo>
                    <a:pt x="1505090" y="238608"/>
                  </a:lnTo>
                  <a:lnTo>
                    <a:pt x="1541745" y="212339"/>
                  </a:lnTo>
                  <a:lnTo>
                    <a:pt x="1580457" y="187296"/>
                  </a:lnTo>
                  <a:lnTo>
                    <a:pt x="1621159" y="163539"/>
                  </a:lnTo>
                  <a:lnTo>
                    <a:pt x="1663786" y="141131"/>
                  </a:lnTo>
                  <a:lnTo>
                    <a:pt x="1708272" y="120131"/>
                  </a:lnTo>
                  <a:lnTo>
                    <a:pt x="1754552" y="100602"/>
                  </a:lnTo>
                  <a:lnTo>
                    <a:pt x="1802558" y="82604"/>
                  </a:lnTo>
                  <a:lnTo>
                    <a:pt x="1852226" y="66199"/>
                  </a:lnTo>
                  <a:lnTo>
                    <a:pt x="1903490" y="51448"/>
                  </a:lnTo>
                  <a:lnTo>
                    <a:pt x="1956284" y="38412"/>
                  </a:lnTo>
                  <a:lnTo>
                    <a:pt x="2010541" y="27153"/>
                  </a:lnTo>
                  <a:lnTo>
                    <a:pt x="2066197" y="17731"/>
                  </a:lnTo>
                  <a:lnTo>
                    <a:pt x="2123186" y="10208"/>
                  </a:lnTo>
                  <a:lnTo>
                    <a:pt x="2178869" y="4867"/>
                  </a:lnTo>
                  <a:lnTo>
                    <a:pt x="2234291" y="1477"/>
                  </a:lnTo>
                  <a:lnTo>
                    <a:pt x="2289367" y="0"/>
                  </a:lnTo>
                  <a:lnTo>
                    <a:pt x="2344012" y="395"/>
                  </a:lnTo>
                  <a:lnTo>
                    <a:pt x="2398142" y="2624"/>
                  </a:lnTo>
                  <a:lnTo>
                    <a:pt x="2451673" y="6647"/>
                  </a:lnTo>
                  <a:lnTo>
                    <a:pt x="2504520" y="12426"/>
                  </a:lnTo>
                  <a:lnTo>
                    <a:pt x="2556597" y="19922"/>
                  </a:lnTo>
                  <a:lnTo>
                    <a:pt x="2607822" y="29095"/>
                  </a:lnTo>
                  <a:lnTo>
                    <a:pt x="2658109" y="39907"/>
                  </a:lnTo>
                  <a:lnTo>
                    <a:pt x="2707373" y="52317"/>
                  </a:lnTo>
                  <a:lnTo>
                    <a:pt x="2755530" y="66288"/>
                  </a:lnTo>
                  <a:lnTo>
                    <a:pt x="2802495" y="81779"/>
                  </a:lnTo>
                  <a:lnTo>
                    <a:pt x="2848185" y="98752"/>
                  </a:lnTo>
                  <a:lnTo>
                    <a:pt x="2892514" y="117168"/>
                  </a:lnTo>
                  <a:lnTo>
                    <a:pt x="2935397" y="136988"/>
                  </a:lnTo>
                  <a:lnTo>
                    <a:pt x="2976751" y="158172"/>
                  </a:lnTo>
                  <a:lnTo>
                    <a:pt x="3016490" y="180681"/>
                  </a:lnTo>
                  <a:lnTo>
                    <a:pt x="3054531" y="204477"/>
                  </a:lnTo>
                  <a:lnTo>
                    <a:pt x="3090788" y="229520"/>
                  </a:lnTo>
                  <a:lnTo>
                    <a:pt x="3125177" y="255771"/>
                  </a:lnTo>
                  <a:lnTo>
                    <a:pt x="3157613" y="283191"/>
                  </a:lnTo>
                  <a:lnTo>
                    <a:pt x="3188012" y="311741"/>
                  </a:lnTo>
                  <a:lnTo>
                    <a:pt x="3216290" y="341381"/>
                  </a:lnTo>
                  <a:lnTo>
                    <a:pt x="3242361" y="372073"/>
                  </a:lnTo>
                  <a:lnTo>
                    <a:pt x="3266141" y="403778"/>
                  </a:lnTo>
                  <a:lnTo>
                    <a:pt x="3287546" y="436456"/>
                  </a:lnTo>
                  <a:lnTo>
                    <a:pt x="3306491" y="470068"/>
                  </a:lnTo>
                  <a:lnTo>
                    <a:pt x="3322891" y="504576"/>
                  </a:lnTo>
                  <a:lnTo>
                    <a:pt x="3347720" y="576120"/>
                  </a:lnTo>
                  <a:lnTo>
                    <a:pt x="3356092" y="613856"/>
                  </a:lnTo>
                  <a:lnTo>
                    <a:pt x="3363378" y="688712"/>
                  </a:lnTo>
                  <a:lnTo>
                    <a:pt x="3362422" y="725710"/>
                  </a:lnTo>
                  <a:lnTo>
                    <a:pt x="3351643" y="798539"/>
                  </a:lnTo>
                  <a:lnTo>
                    <a:pt x="3329480" y="869404"/>
                  </a:lnTo>
                  <a:lnTo>
                    <a:pt x="3296459" y="937816"/>
                  </a:lnTo>
                  <a:lnTo>
                    <a:pt x="3276041" y="970949"/>
                  </a:lnTo>
                  <a:lnTo>
                    <a:pt x="3253106" y="1003285"/>
                  </a:lnTo>
                  <a:lnTo>
                    <a:pt x="3227719" y="1034763"/>
                  </a:lnTo>
                  <a:lnTo>
                    <a:pt x="3199947" y="1065321"/>
                  </a:lnTo>
                  <a:lnTo>
                    <a:pt x="3169856" y="1094899"/>
                  </a:lnTo>
                  <a:lnTo>
                    <a:pt x="3137511" y="1123435"/>
                  </a:lnTo>
                  <a:lnTo>
                    <a:pt x="3102977" y="1150868"/>
                  </a:lnTo>
                  <a:lnTo>
                    <a:pt x="3066322" y="1177137"/>
                  </a:lnTo>
                  <a:lnTo>
                    <a:pt x="3027610" y="1202180"/>
                  </a:lnTo>
                  <a:lnTo>
                    <a:pt x="2986908" y="1225937"/>
                  </a:lnTo>
                  <a:lnTo>
                    <a:pt x="2944281" y="1248345"/>
                  </a:lnTo>
                  <a:lnTo>
                    <a:pt x="2899795" y="1269345"/>
                  </a:lnTo>
                  <a:lnTo>
                    <a:pt x="2853515" y="1288874"/>
                  </a:lnTo>
                  <a:lnTo>
                    <a:pt x="2805509" y="1306872"/>
                  </a:lnTo>
                  <a:lnTo>
                    <a:pt x="2755841" y="1323277"/>
                  </a:lnTo>
                  <a:lnTo>
                    <a:pt x="2704577" y="1338028"/>
                  </a:lnTo>
                  <a:lnTo>
                    <a:pt x="2651783" y="1351064"/>
                  </a:lnTo>
                  <a:lnTo>
                    <a:pt x="2597526" y="1362323"/>
                  </a:lnTo>
                  <a:lnTo>
                    <a:pt x="2541870" y="1371745"/>
                  </a:lnTo>
                  <a:lnTo>
                    <a:pt x="2484882" y="1379268"/>
                  </a:lnTo>
                  <a:lnTo>
                    <a:pt x="2431704" y="1384398"/>
                  </a:lnTo>
                  <a:lnTo>
                    <a:pt x="2378591" y="1387740"/>
                  </a:lnTo>
                  <a:lnTo>
                    <a:pt x="2325631" y="1389320"/>
                  </a:lnTo>
                  <a:lnTo>
                    <a:pt x="2272912" y="1389163"/>
                  </a:lnTo>
                  <a:lnTo>
                    <a:pt x="2220521" y="1387296"/>
                  </a:lnTo>
                  <a:lnTo>
                    <a:pt x="2168546" y="1383745"/>
                  </a:lnTo>
                  <a:lnTo>
                    <a:pt x="2117075" y="1378534"/>
                  </a:lnTo>
                  <a:lnTo>
                    <a:pt x="2066195" y="1371690"/>
                  </a:lnTo>
                  <a:lnTo>
                    <a:pt x="2015995" y="1363239"/>
                  </a:lnTo>
                  <a:lnTo>
                    <a:pt x="1966561" y="1353207"/>
                  </a:lnTo>
                  <a:lnTo>
                    <a:pt x="1917982" y="1341618"/>
                  </a:lnTo>
                  <a:lnTo>
                    <a:pt x="1870344" y="1328500"/>
                  </a:lnTo>
                  <a:lnTo>
                    <a:pt x="1823737" y="1313877"/>
                  </a:lnTo>
                  <a:lnTo>
                    <a:pt x="1778247" y="1297776"/>
                  </a:lnTo>
                  <a:lnTo>
                    <a:pt x="1733963" y="1280223"/>
                  </a:lnTo>
                  <a:lnTo>
                    <a:pt x="1690972" y="1261243"/>
                  </a:lnTo>
                  <a:lnTo>
                    <a:pt x="1649361" y="1240861"/>
                  </a:lnTo>
                  <a:lnTo>
                    <a:pt x="1609218" y="1219105"/>
                  </a:lnTo>
                  <a:lnTo>
                    <a:pt x="1570632" y="1195999"/>
                  </a:lnTo>
                  <a:lnTo>
                    <a:pt x="1533690" y="1171570"/>
                  </a:lnTo>
                  <a:lnTo>
                    <a:pt x="1498479" y="1145843"/>
                  </a:lnTo>
                  <a:lnTo>
                    <a:pt x="1465087" y="1118844"/>
                  </a:lnTo>
                  <a:lnTo>
                    <a:pt x="1433602" y="1090599"/>
                  </a:lnTo>
                  <a:lnTo>
                    <a:pt x="1404112" y="1061133"/>
                  </a:lnTo>
                  <a:lnTo>
                    <a:pt x="0" y="12696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80276" y="317372"/>
            <a:ext cx="3126371" cy="1858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52390" y="3908960"/>
            <a:ext cx="1188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supports</a:t>
            </a:r>
            <a:endParaRPr sz="18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possibles…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BC318C8-C11D-4377-9585-0ECFBCD11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5395" y="2382100"/>
            <a:ext cx="2651056" cy="1970571"/>
          </a:xfrm>
          <a:prstGeom prst="rect">
            <a:avLst/>
          </a:prstGeom>
        </p:spPr>
      </p:pic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92036D98-140F-4152-9182-7F9818CEB00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40628"/>
            <a:ext cx="2610852" cy="365125"/>
          </a:xfrm>
          <a:prstGeom prst="rect">
            <a:avLst/>
          </a:prstGeom>
        </p:spPr>
        <p:txBody>
          <a:bodyPr/>
          <a:lstStyle/>
          <a:p>
            <a:r>
              <a:rPr lang="fr-FR" sz="1200" dirty="0" err="1"/>
              <a:t>nov-déc</a:t>
            </a:r>
            <a:r>
              <a:rPr lang="fr-FR" sz="1200" dirty="0"/>
              <a:t> 2020     Filière commerciale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715819E2-665D-4B55-A7C6-D79D78B77E65}"/>
              </a:ext>
            </a:extLst>
          </p:cNvPr>
          <p:cNvSpPr txBox="1">
            <a:spLocks/>
          </p:cNvSpPr>
          <p:nvPr/>
        </p:nvSpPr>
        <p:spPr>
          <a:xfrm>
            <a:off x="11228079" y="6379017"/>
            <a:ext cx="434009" cy="3604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EE77C-9FFB-473D-8103-1B383C4679BD}" type="slidenum">
              <a:rPr lang="fr-FR" sz="1100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1361" y="3429000"/>
            <a:ext cx="2182404" cy="1380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16123" y="157401"/>
            <a:ext cx="5083175" cy="4239895"/>
            <a:chOff x="2570284" y="266700"/>
            <a:chExt cx="5083175" cy="4239895"/>
          </a:xfrm>
        </p:grpSpPr>
        <p:sp>
          <p:nvSpPr>
            <p:cNvPr id="4" name="object 4"/>
            <p:cNvSpPr/>
            <p:nvPr/>
          </p:nvSpPr>
          <p:spPr>
            <a:xfrm>
              <a:off x="4091939" y="266700"/>
              <a:ext cx="3561079" cy="28295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6634" y="3005926"/>
              <a:ext cx="2449195" cy="1494790"/>
            </a:xfrm>
            <a:custGeom>
              <a:avLst/>
              <a:gdLst/>
              <a:ahLst/>
              <a:cxnLst/>
              <a:rect l="l" t="t" r="r" b="b"/>
              <a:pathLst>
                <a:path w="2449195" h="1494789">
                  <a:moveTo>
                    <a:pt x="1219441" y="0"/>
                  </a:moveTo>
                  <a:lnTo>
                    <a:pt x="1164384" y="841"/>
                  </a:lnTo>
                  <a:lnTo>
                    <a:pt x="1109145" y="3116"/>
                  </a:lnTo>
                  <a:lnTo>
                    <a:pt x="1053796" y="6846"/>
                  </a:lnTo>
                  <a:lnTo>
                    <a:pt x="998414" y="12053"/>
                  </a:lnTo>
                  <a:lnTo>
                    <a:pt x="943072" y="18757"/>
                  </a:lnTo>
                  <a:lnTo>
                    <a:pt x="887845" y="26978"/>
                  </a:lnTo>
                  <a:lnTo>
                    <a:pt x="832807" y="36739"/>
                  </a:lnTo>
                  <a:lnTo>
                    <a:pt x="771749" y="49475"/>
                  </a:lnTo>
                  <a:lnTo>
                    <a:pt x="712596" y="63847"/>
                  </a:lnTo>
                  <a:lnTo>
                    <a:pt x="655401" y="79795"/>
                  </a:lnTo>
                  <a:lnTo>
                    <a:pt x="600216" y="97259"/>
                  </a:lnTo>
                  <a:lnTo>
                    <a:pt x="547096" y="116176"/>
                  </a:lnTo>
                  <a:lnTo>
                    <a:pt x="496093" y="136486"/>
                  </a:lnTo>
                  <a:lnTo>
                    <a:pt x="447260" y="158128"/>
                  </a:lnTo>
                  <a:lnTo>
                    <a:pt x="400651" y="181041"/>
                  </a:lnTo>
                  <a:lnTo>
                    <a:pt x="356318" y="205165"/>
                  </a:lnTo>
                  <a:lnTo>
                    <a:pt x="314316" y="230437"/>
                  </a:lnTo>
                  <a:lnTo>
                    <a:pt x="274696" y="256799"/>
                  </a:lnTo>
                  <a:lnTo>
                    <a:pt x="237512" y="284187"/>
                  </a:lnTo>
                  <a:lnTo>
                    <a:pt x="202818" y="312542"/>
                  </a:lnTo>
                  <a:lnTo>
                    <a:pt x="170666" y="341803"/>
                  </a:lnTo>
                  <a:lnTo>
                    <a:pt x="141110" y="371909"/>
                  </a:lnTo>
                  <a:lnTo>
                    <a:pt x="114203" y="402798"/>
                  </a:lnTo>
                  <a:lnTo>
                    <a:pt x="89997" y="434410"/>
                  </a:lnTo>
                  <a:lnTo>
                    <a:pt x="68547" y="466684"/>
                  </a:lnTo>
                  <a:lnTo>
                    <a:pt x="34124" y="532973"/>
                  </a:lnTo>
                  <a:lnTo>
                    <a:pt x="11358" y="601180"/>
                  </a:lnTo>
                  <a:lnTo>
                    <a:pt x="676" y="670815"/>
                  </a:lnTo>
                  <a:lnTo>
                    <a:pt x="0" y="706016"/>
                  </a:lnTo>
                  <a:lnTo>
                    <a:pt x="2503" y="741391"/>
                  </a:lnTo>
                  <a:lnTo>
                    <a:pt x="17263" y="812422"/>
                  </a:lnTo>
                  <a:lnTo>
                    <a:pt x="45382" y="883420"/>
                  </a:lnTo>
                  <a:lnTo>
                    <a:pt x="64584" y="918754"/>
                  </a:lnTo>
                  <a:lnTo>
                    <a:pt x="106247" y="979494"/>
                  </a:lnTo>
                  <a:lnTo>
                    <a:pt x="156684" y="1036764"/>
                  </a:lnTo>
                  <a:lnTo>
                    <a:pt x="185007" y="1064045"/>
                  </a:lnTo>
                  <a:lnTo>
                    <a:pt x="215300" y="1090396"/>
                  </a:lnTo>
                  <a:lnTo>
                    <a:pt x="247489" y="1115796"/>
                  </a:lnTo>
                  <a:lnTo>
                    <a:pt x="281500" y="1140223"/>
                  </a:lnTo>
                  <a:lnTo>
                    <a:pt x="317257" y="1163657"/>
                  </a:lnTo>
                  <a:lnTo>
                    <a:pt x="354687" y="1186077"/>
                  </a:lnTo>
                  <a:lnTo>
                    <a:pt x="393715" y="1207461"/>
                  </a:lnTo>
                  <a:lnTo>
                    <a:pt x="434266" y="1227789"/>
                  </a:lnTo>
                  <a:lnTo>
                    <a:pt x="476266" y="1247040"/>
                  </a:lnTo>
                  <a:lnTo>
                    <a:pt x="519640" y="1265192"/>
                  </a:lnTo>
                  <a:lnTo>
                    <a:pt x="564315" y="1282225"/>
                  </a:lnTo>
                  <a:lnTo>
                    <a:pt x="610215" y="1298117"/>
                  </a:lnTo>
                  <a:lnTo>
                    <a:pt x="657267" y="1312849"/>
                  </a:lnTo>
                  <a:lnTo>
                    <a:pt x="705395" y="1326398"/>
                  </a:lnTo>
                  <a:lnTo>
                    <a:pt x="754525" y="1338744"/>
                  </a:lnTo>
                  <a:lnTo>
                    <a:pt x="804583" y="1349865"/>
                  </a:lnTo>
                  <a:lnTo>
                    <a:pt x="855494" y="1359742"/>
                  </a:lnTo>
                  <a:lnTo>
                    <a:pt x="907184" y="1368352"/>
                  </a:lnTo>
                  <a:lnTo>
                    <a:pt x="959579" y="1375675"/>
                  </a:lnTo>
                  <a:lnTo>
                    <a:pt x="1012603" y="1381690"/>
                  </a:lnTo>
                  <a:lnTo>
                    <a:pt x="1066183" y="1386375"/>
                  </a:lnTo>
                  <a:lnTo>
                    <a:pt x="1120243" y="1389710"/>
                  </a:lnTo>
                  <a:lnTo>
                    <a:pt x="1174710" y="1391675"/>
                  </a:lnTo>
                  <a:lnTo>
                    <a:pt x="1229509" y="1392247"/>
                  </a:lnTo>
                  <a:lnTo>
                    <a:pt x="1284566" y="1391406"/>
                  </a:lnTo>
                  <a:lnTo>
                    <a:pt x="1339806" y="1389130"/>
                  </a:lnTo>
                  <a:lnTo>
                    <a:pt x="1395154" y="1385400"/>
                  </a:lnTo>
                  <a:lnTo>
                    <a:pt x="1450536" y="1380193"/>
                  </a:lnTo>
                  <a:lnTo>
                    <a:pt x="1505878" y="1373490"/>
                  </a:lnTo>
                  <a:lnTo>
                    <a:pt x="1561105" y="1365268"/>
                  </a:lnTo>
                  <a:lnTo>
                    <a:pt x="1616143" y="1355507"/>
                  </a:lnTo>
                  <a:lnTo>
                    <a:pt x="2023813" y="1494191"/>
                  </a:lnTo>
                  <a:lnTo>
                    <a:pt x="2022162" y="1224062"/>
                  </a:lnTo>
                  <a:lnTo>
                    <a:pt x="2074639" y="1196916"/>
                  </a:lnTo>
                  <a:lnTo>
                    <a:pt x="2123871" y="1168336"/>
                  </a:lnTo>
                  <a:lnTo>
                    <a:pt x="2169815" y="1138411"/>
                  </a:lnTo>
                  <a:lnTo>
                    <a:pt x="2212428" y="1107234"/>
                  </a:lnTo>
                  <a:lnTo>
                    <a:pt x="2251664" y="1074894"/>
                  </a:lnTo>
                  <a:lnTo>
                    <a:pt x="2287480" y="1041482"/>
                  </a:lnTo>
                  <a:lnTo>
                    <a:pt x="2319831" y="1007090"/>
                  </a:lnTo>
                  <a:lnTo>
                    <a:pt x="2348675" y="971807"/>
                  </a:lnTo>
                  <a:lnTo>
                    <a:pt x="2373966" y="935726"/>
                  </a:lnTo>
                  <a:lnTo>
                    <a:pt x="2395661" y="898937"/>
                  </a:lnTo>
                  <a:lnTo>
                    <a:pt x="2413716" y="861530"/>
                  </a:lnTo>
                  <a:lnTo>
                    <a:pt x="2428087" y="823597"/>
                  </a:lnTo>
                  <a:lnTo>
                    <a:pt x="2438729" y="785228"/>
                  </a:lnTo>
                  <a:lnTo>
                    <a:pt x="2445599" y="746514"/>
                  </a:lnTo>
                  <a:lnTo>
                    <a:pt x="2448653" y="707546"/>
                  </a:lnTo>
                  <a:lnTo>
                    <a:pt x="2447846" y="668415"/>
                  </a:lnTo>
                  <a:lnTo>
                    <a:pt x="2443135" y="629212"/>
                  </a:lnTo>
                  <a:lnTo>
                    <a:pt x="2434475" y="590027"/>
                  </a:lnTo>
                  <a:lnTo>
                    <a:pt x="2421823" y="550952"/>
                  </a:lnTo>
                  <a:lnTo>
                    <a:pt x="2405135" y="512076"/>
                  </a:lnTo>
                  <a:lnTo>
                    <a:pt x="2384366" y="473492"/>
                  </a:lnTo>
                  <a:lnTo>
                    <a:pt x="2342703" y="412752"/>
                  </a:lnTo>
                  <a:lnTo>
                    <a:pt x="2292266" y="355482"/>
                  </a:lnTo>
                  <a:lnTo>
                    <a:pt x="2263943" y="328201"/>
                  </a:lnTo>
                  <a:lnTo>
                    <a:pt x="2233650" y="301850"/>
                  </a:lnTo>
                  <a:lnTo>
                    <a:pt x="2201461" y="276450"/>
                  </a:lnTo>
                  <a:lnTo>
                    <a:pt x="2167450" y="252023"/>
                  </a:lnTo>
                  <a:lnTo>
                    <a:pt x="2131693" y="228589"/>
                  </a:lnTo>
                  <a:lnTo>
                    <a:pt x="2094263" y="206169"/>
                  </a:lnTo>
                  <a:lnTo>
                    <a:pt x="2055236" y="184785"/>
                  </a:lnTo>
                  <a:lnTo>
                    <a:pt x="2014685" y="164457"/>
                  </a:lnTo>
                  <a:lnTo>
                    <a:pt x="1972684" y="145207"/>
                  </a:lnTo>
                  <a:lnTo>
                    <a:pt x="1929310" y="127054"/>
                  </a:lnTo>
                  <a:lnTo>
                    <a:pt x="1884635" y="110021"/>
                  </a:lnTo>
                  <a:lnTo>
                    <a:pt x="1838735" y="94129"/>
                  </a:lnTo>
                  <a:lnTo>
                    <a:pt x="1791683" y="79397"/>
                  </a:lnTo>
                  <a:lnTo>
                    <a:pt x="1743555" y="65848"/>
                  </a:lnTo>
                  <a:lnTo>
                    <a:pt x="1694425" y="53502"/>
                  </a:lnTo>
                  <a:lnTo>
                    <a:pt x="1644367" y="42381"/>
                  </a:lnTo>
                  <a:lnTo>
                    <a:pt x="1593456" y="32504"/>
                  </a:lnTo>
                  <a:lnTo>
                    <a:pt x="1541766" y="23894"/>
                  </a:lnTo>
                  <a:lnTo>
                    <a:pt x="1489371" y="16571"/>
                  </a:lnTo>
                  <a:lnTo>
                    <a:pt x="1436347" y="10557"/>
                  </a:lnTo>
                  <a:lnTo>
                    <a:pt x="1382767" y="5871"/>
                  </a:lnTo>
                  <a:lnTo>
                    <a:pt x="1328707" y="2536"/>
                  </a:lnTo>
                  <a:lnTo>
                    <a:pt x="1274240" y="572"/>
                  </a:lnTo>
                  <a:lnTo>
                    <a:pt x="1219441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76634" y="3005926"/>
              <a:ext cx="2449195" cy="1494790"/>
            </a:xfrm>
            <a:custGeom>
              <a:avLst/>
              <a:gdLst/>
              <a:ahLst/>
              <a:cxnLst/>
              <a:rect l="l" t="t" r="r" b="b"/>
              <a:pathLst>
                <a:path w="2449195" h="1494789">
                  <a:moveTo>
                    <a:pt x="2023813" y="1494191"/>
                  </a:moveTo>
                  <a:lnTo>
                    <a:pt x="1616143" y="1355507"/>
                  </a:lnTo>
                  <a:lnTo>
                    <a:pt x="1561105" y="1365268"/>
                  </a:lnTo>
                  <a:lnTo>
                    <a:pt x="1505878" y="1373490"/>
                  </a:lnTo>
                  <a:lnTo>
                    <a:pt x="1450536" y="1380193"/>
                  </a:lnTo>
                  <a:lnTo>
                    <a:pt x="1395154" y="1385400"/>
                  </a:lnTo>
                  <a:lnTo>
                    <a:pt x="1339806" y="1389130"/>
                  </a:lnTo>
                  <a:lnTo>
                    <a:pt x="1284566" y="1391406"/>
                  </a:lnTo>
                  <a:lnTo>
                    <a:pt x="1229509" y="1392247"/>
                  </a:lnTo>
                  <a:lnTo>
                    <a:pt x="1174710" y="1391675"/>
                  </a:lnTo>
                  <a:lnTo>
                    <a:pt x="1120243" y="1389710"/>
                  </a:lnTo>
                  <a:lnTo>
                    <a:pt x="1066183" y="1386375"/>
                  </a:lnTo>
                  <a:lnTo>
                    <a:pt x="1012603" y="1381690"/>
                  </a:lnTo>
                  <a:lnTo>
                    <a:pt x="959579" y="1375675"/>
                  </a:lnTo>
                  <a:lnTo>
                    <a:pt x="907184" y="1368352"/>
                  </a:lnTo>
                  <a:lnTo>
                    <a:pt x="855494" y="1359742"/>
                  </a:lnTo>
                  <a:lnTo>
                    <a:pt x="804583" y="1349865"/>
                  </a:lnTo>
                  <a:lnTo>
                    <a:pt x="754525" y="1338744"/>
                  </a:lnTo>
                  <a:lnTo>
                    <a:pt x="705395" y="1326398"/>
                  </a:lnTo>
                  <a:lnTo>
                    <a:pt x="657267" y="1312849"/>
                  </a:lnTo>
                  <a:lnTo>
                    <a:pt x="610215" y="1298117"/>
                  </a:lnTo>
                  <a:lnTo>
                    <a:pt x="564315" y="1282225"/>
                  </a:lnTo>
                  <a:lnTo>
                    <a:pt x="519640" y="1265192"/>
                  </a:lnTo>
                  <a:lnTo>
                    <a:pt x="476266" y="1247040"/>
                  </a:lnTo>
                  <a:lnTo>
                    <a:pt x="434266" y="1227789"/>
                  </a:lnTo>
                  <a:lnTo>
                    <a:pt x="393715" y="1207461"/>
                  </a:lnTo>
                  <a:lnTo>
                    <a:pt x="354687" y="1186077"/>
                  </a:lnTo>
                  <a:lnTo>
                    <a:pt x="317257" y="1163657"/>
                  </a:lnTo>
                  <a:lnTo>
                    <a:pt x="281500" y="1140223"/>
                  </a:lnTo>
                  <a:lnTo>
                    <a:pt x="247489" y="1115796"/>
                  </a:lnTo>
                  <a:lnTo>
                    <a:pt x="215300" y="1090396"/>
                  </a:lnTo>
                  <a:lnTo>
                    <a:pt x="185007" y="1064045"/>
                  </a:lnTo>
                  <a:lnTo>
                    <a:pt x="156684" y="1036764"/>
                  </a:lnTo>
                  <a:lnTo>
                    <a:pt x="130406" y="1008573"/>
                  </a:lnTo>
                  <a:lnTo>
                    <a:pt x="84281" y="949547"/>
                  </a:lnTo>
                  <a:lnTo>
                    <a:pt x="45382" y="883420"/>
                  </a:lnTo>
                  <a:lnTo>
                    <a:pt x="29626" y="847956"/>
                  </a:lnTo>
                  <a:lnTo>
                    <a:pt x="8240" y="776881"/>
                  </a:lnTo>
                  <a:lnTo>
                    <a:pt x="0" y="706016"/>
                  </a:lnTo>
                  <a:lnTo>
                    <a:pt x="676" y="670815"/>
                  </a:lnTo>
                  <a:lnTo>
                    <a:pt x="11358" y="601180"/>
                  </a:lnTo>
                  <a:lnTo>
                    <a:pt x="34124" y="532973"/>
                  </a:lnTo>
                  <a:lnTo>
                    <a:pt x="68547" y="466684"/>
                  </a:lnTo>
                  <a:lnTo>
                    <a:pt x="89997" y="434410"/>
                  </a:lnTo>
                  <a:lnTo>
                    <a:pt x="114203" y="402798"/>
                  </a:lnTo>
                  <a:lnTo>
                    <a:pt x="141110" y="371909"/>
                  </a:lnTo>
                  <a:lnTo>
                    <a:pt x="170666" y="341803"/>
                  </a:lnTo>
                  <a:lnTo>
                    <a:pt x="202818" y="312542"/>
                  </a:lnTo>
                  <a:lnTo>
                    <a:pt x="237512" y="284187"/>
                  </a:lnTo>
                  <a:lnTo>
                    <a:pt x="274696" y="256799"/>
                  </a:lnTo>
                  <a:lnTo>
                    <a:pt x="314316" y="230437"/>
                  </a:lnTo>
                  <a:lnTo>
                    <a:pt x="356318" y="205165"/>
                  </a:lnTo>
                  <a:lnTo>
                    <a:pt x="400651" y="181041"/>
                  </a:lnTo>
                  <a:lnTo>
                    <a:pt x="447260" y="158128"/>
                  </a:lnTo>
                  <a:lnTo>
                    <a:pt x="496093" y="136486"/>
                  </a:lnTo>
                  <a:lnTo>
                    <a:pt x="547096" y="116176"/>
                  </a:lnTo>
                  <a:lnTo>
                    <a:pt x="600216" y="97259"/>
                  </a:lnTo>
                  <a:lnTo>
                    <a:pt x="655401" y="79795"/>
                  </a:lnTo>
                  <a:lnTo>
                    <a:pt x="712596" y="63847"/>
                  </a:lnTo>
                  <a:lnTo>
                    <a:pt x="771749" y="49475"/>
                  </a:lnTo>
                  <a:lnTo>
                    <a:pt x="832807" y="36739"/>
                  </a:lnTo>
                  <a:lnTo>
                    <a:pt x="887845" y="26978"/>
                  </a:lnTo>
                  <a:lnTo>
                    <a:pt x="943072" y="18757"/>
                  </a:lnTo>
                  <a:lnTo>
                    <a:pt x="998414" y="12053"/>
                  </a:lnTo>
                  <a:lnTo>
                    <a:pt x="1053796" y="6846"/>
                  </a:lnTo>
                  <a:lnTo>
                    <a:pt x="1109145" y="3116"/>
                  </a:lnTo>
                  <a:lnTo>
                    <a:pt x="1164384" y="841"/>
                  </a:lnTo>
                  <a:lnTo>
                    <a:pt x="1219441" y="0"/>
                  </a:lnTo>
                  <a:lnTo>
                    <a:pt x="1274240" y="572"/>
                  </a:lnTo>
                  <a:lnTo>
                    <a:pt x="1328707" y="2536"/>
                  </a:lnTo>
                  <a:lnTo>
                    <a:pt x="1382767" y="5871"/>
                  </a:lnTo>
                  <a:lnTo>
                    <a:pt x="1436347" y="10557"/>
                  </a:lnTo>
                  <a:lnTo>
                    <a:pt x="1489371" y="16571"/>
                  </a:lnTo>
                  <a:lnTo>
                    <a:pt x="1541766" y="23894"/>
                  </a:lnTo>
                  <a:lnTo>
                    <a:pt x="1593456" y="32504"/>
                  </a:lnTo>
                  <a:lnTo>
                    <a:pt x="1644367" y="42381"/>
                  </a:lnTo>
                  <a:lnTo>
                    <a:pt x="1694425" y="53502"/>
                  </a:lnTo>
                  <a:lnTo>
                    <a:pt x="1743555" y="65848"/>
                  </a:lnTo>
                  <a:lnTo>
                    <a:pt x="1791683" y="79397"/>
                  </a:lnTo>
                  <a:lnTo>
                    <a:pt x="1838735" y="94129"/>
                  </a:lnTo>
                  <a:lnTo>
                    <a:pt x="1884635" y="110021"/>
                  </a:lnTo>
                  <a:lnTo>
                    <a:pt x="1929310" y="127054"/>
                  </a:lnTo>
                  <a:lnTo>
                    <a:pt x="1972684" y="145207"/>
                  </a:lnTo>
                  <a:lnTo>
                    <a:pt x="2014685" y="164457"/>
                  </a:lnTo>
                  <a:lnTo>
                    <a:pt x="2055236" y="184785"/>
                  </a:lnTo>
                  <a:lnTo>
                    <a:pt x="2094263" y="206169"/>
                  </a:lnTo>
                  <a:lnTo>
                    <a:pt x="2131693" y="228589"/>
                  </a:lnTo>
                  <a:lnTo>
                    <a:pt x="2167450" y="252023"/>
                  </a:lnTo>
                  <a:lnTo>
                    <a:pt x="2201461" y="276450"/>
                  </a:lnTo>
                  <a:lnTo>
                    <a:pt x="2233650" y="301850"/>
                  </a:lnTo>
                  <a:lnTo>
                    <a:pt x="2263943" y="328201"/>
                  </a:lnTo>
                  <a:lnTo>
                    <a:pt x="2292266" y="355482"/>
                  </a:lnTo>
                  <a:lnTo>
                    <a:pt x="2318544" y="383673"/>
                  </a:lnTo>
                  <a:lnTo>
                    <a:pt x="2364669" y="442699"/>
                  </a:lnTo>
                  <a:lnTo>
                    <a:pt x="2405135" y="512076"/>
                  </a:lnTo>
                  <a:lnTo>
                    <a:pt x="2421823" y="550952"/>
                  </a:lnTo>
                  <a:lnTo>
                    <a:pt x="2434475" y="590027"/>
                  </a:lnTo>
                  <a:lnTo>
                    <a:pt x="2443135" y="629212"/>
                  </a:lnTo>
                  <a:lnTo>
                    <a:pt x="2447846" y="668415"/>
                  </a:lnTo>
                  <a:lnTo>
                    <a:pt x="2448653" y="707546"/>
                  </a:lnTo>
                  <a:lnTo>
                    <a:pt x="2445599" y="746514"/>
                  </a:lnTo>
                  <a:lnTo>
                    <a:pt x="2438729" y="785228"/>
                  </a:lnTo>
                  <a:lnTo>
                    <a:pt x="2428087" y="823597"/>
                  </a:lnTo>
                  <a:lnTo>
                    <a:pt x="2413716" y="861530"/>
                  </a:lnTo>
                  <a:lnTo>
                    <a:pt x="2395661" y="898937"/>
                  </a:lnTo>
                  <a:lnTo>
                    <a:pt x="2373966" y="935726"/>
                  </a:lnTo>
                  <a:lnTo>
                    <a:pt x="2348675" y="971807"/>
                  </a:lnTo>
                  <a:lnTo>
                    <a:pt x="2319831" y="1007090"/>
                  </a:lnTo>
                  <a:lnTo>
                    <a:pt x="2287480" y="1041482"/>
                  </a:lnTo>
                  <a:lnTo>
                    <a:pt x="2251664" y="1074894"/>
                  </a:lnTo>
                  <a:lnTo>
                    <a:pt x="2212428" y="1107234"/>
                  </a:lnTo>
                  <a:lnTo>
                    <a:pt x="2169815" y="1138411"/>
                  </a:lnTo>
                  <a:lnTo>
                    <a:pt x="2123871" y="1168336"/>
                  </a:lnTo>
                  <a:lnTo>
                    <a:pt x="2074639" y="1196916"/>
                  </a:lnTo>
                  <a:lnTo>
                    <a:pt x="2022162" y="1224062"/>
                  </a:lnTo>
                  <a:lnTo>
                    <a:pt x="2023813" y="1494191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50124" y="6191947"/>
            <a:ext cx="47685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1457960" algn="l"/>
                <a:tab pos="2090420" algn="l"/>
                <a:tab pos="2931795" algn="l"/>
                <a:tab pos="3485515" algn="l"/>
              </a:tabLst>
            </a:pPr>
            <a:r>
              <a:rPr sz="2400" b="1" spc="-5" dirty="0">
                <a:latin typeface="Calibri"/>
                <a:cs typeface="Calibri"/>
              </a:rPr>
              <a:t>Un </a:t>
            </a:r>
            <a:r>
              <a:rPr sz="2400" b="1" spc="-10" dirty="0">
                <a:latin typeface="Calibri"/>
                <a:cs typeface="Calibri"/>
              </a:rPr>
              <a:t>portfolio </a:t>
            </a:r>
            <a:r>
              <a:rPr sz="2400" b="1" dirty="0">
                <a:latin typeface="Calibri"/>
                <a:cs typeface="Calibri"/>
              </a:rPr>
              <a:t>numérique</a:t>
            </a:r>
          </a:p>
        </p:txBody>
      </p:sp>
      <p:sp>
        <p:nvSpPr>
          <p:cNvPr id="12" name="object 12"/>
          <p:cNvSpPr/>
          <p:nvPr/>
        </p:nvSpPr>
        <p:spPr>
          <a:xfrm>
            <a:off x="8978427" y="282295"/>
            <a:ext cx="2649171" cy="1884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05479" y="3400170"/>
            <a:ext cx="1188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supports</a:t>
            </a:r>
            <a:endParaRPr sz="1800" dirty="0">
              <a:latin typeface="Calibri"/>
              <a:cs typeface="Calibri"/>
            </a:endParaRPr>
          </a:p>
          <a:p>
            <a:pPr marL="939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possibles…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6233701-32F0-473B-A1ED-FE75439D7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3225">
            <a:off x="400142" y="395611"/>
            <a:ext cx="2313433" cy="201946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710917-5653-41BA-8168-E7D3252C43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88" y="2557670"/>
            <a:ext cx="2506185" cy="92619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77E583E-8446-4644-9933-9EFF0C6E4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22" y="3942861"/>
            <a:ext cx="1999120" cy="147727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BC9DB4D-77E2-414C-80EE-6FD50247E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0722" y="3197902"/>
            <a:ext cx="1348915" cy="237019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AE65A13-F29C-4A30-854F-D085FAF350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52" y="3180483"/>
            <a:ext cx="1364432" cy="2421867"/>
          </a:xfrm>
          <a:prstGeom prst="rect">
            <a:avLst/>
          </a:prstGeom>
        </p:spPr>
      </p:pic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92036D98-140F-4152-9182-7F9818CEB00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2348" y="6559234"/>
            <a:ext cx="2610852" cy="365125"/>
          </a:xfrm>
          <a:prstGeom prst="rect">
            <a:avLst/>
          </a:prstGeom>
        </p:spPr>
        <p:txBody>
          <a:bodyPr/>
          <a:lstStyle/>
          <a:p>
            <a:r>
              <a:rPr lang="fr-FR" sz="1200" dirty="0" err="1"/>
              <a:t>nov-déc</a:t>
            </a:r>
            <a:r>
              <a:rPr lang="fr-FR" sz="1200" dirty="0"/>
              <a:t> 2020     Filière commerciale</a:t>
            </a: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21B22F7C-1B23-44B4-BF73-4946581779BA}"/>
              </a:ext>
            </a:extLst>
          </p:cNvPr>
          <p:cNvSpPr txBox="1">
            <a:spLocks/>
          </p:cNvSpPr>
          <p:nvPr/>
        </p:nvSpPr>
        <p:spPr>
          <a:xfrm>
            <a:off x="11228079" y="6379017"/>
            <a:ext cx="434009" cy="3604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62</a:t>
            </a:r>
          </a:p>
          <a:p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69531" y="3776851"/>
            <a:ext cx="409303" cy="60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834284" y="3197902"/>
            <a:ext cx="988142" cy="231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0639456" y="3197902"/>
            <a:ext cx="731550" cy="231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9070257" y="3823064"/>
            <a:ext cx="204855" cy="1197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8996304" y="4336925"/>
            <a:ext cx="278807" cy="115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8996304" y="4570440"/>
            <a:ext cx="332051" cy="67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8996304" y="5208329"/>
            <a:ext cx="278807" cy="115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1196545" y="4931776"/>
            <a:ext cx="278807" cy="115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868362" y="1231265"/>
            <a:ext cx="31921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35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endParaRPr sz="1800" dirty="0">
              <a:latin typeface="Calibri"/>
              <a:cs typeface="Calibri"/>
            </a:endParaRPr>
          </a:p>
          <a:p>
            <a:pPr marL="20955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possibles…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13966" y="3094345"/>
            <a:ext cx="3324774" cy="2990097"/>
            <a:chOff x="4973320" y="574040"/>
            <a:chExt cx="6891020" cy="5128260"/>
          </a:xfrm>
        </p:grpSpPr>
        <p:sp>
          <p:nvSpPr>
            <p:cNvPr id="14" name="object 14"/>
            <p:cNvSpPr/>
            <p:nvPr/>
          </p:nvSpPr>
          <p:spPr>
            <a:xfrm>
              <a:off x="4973320" y="2491740"/>
              <a:ext cx="1874520" cy="32100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14920" y="574040"/>
              <a:ext cx="4249420" cy="2501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47840" y="690879"/>
              <a:ext cx="988060" cy="24290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9360" y="3606800"/>
              <a:ext cx="1765300" cy="16814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0026BA46-D8F0-40DD-B099-76D6620D3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36" y="810307"/>
            <a:ext cx="2263140" cy="19755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6DF5036-0408-4001-98D9-0E0235697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2446" y="3581400"/>
            <a:ext cx="2130226" cy="15290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564FDF7-F363-42E4-B99B-A31994E53335}"/>
              </a:ext>
            </a:extLst>
          </p:cNvPr>
          <p:cNvSpPr txBox="1"/>
          <p:nvPr/>
        </p:nvSpPr>
        <p:spPr>
          <a:xfrm>
            <a:off x="3658173" y="6225532"/>
            <a:ext cx="5715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1457960" algn="l"/>
                <a:tab pos="2090420" algn="l"/>
                <a:tab pos="2931795" algn="l"/>
                <a:tab pos="3485515" algn="l"/>
              </a:tabLst>
            </a:pPr>
            <a:r>
              <a:rPr lang="fr-FR" sz="2400" b="1" spc="-5" dirty="0">
                <a:latin typeface="Calibri"/>
                <a:cs typeface="Calibri"/>
              </a:rPr>
              <a:t>Un </a:t>
            </a:r>
            <a:r>
              <a:rPr lang="fr-FR" sz="2400" b="1" spc="-10" dirty="0">
                <a:latin typeface="Calibri"/>
                <a:cs typeface="Calibri"/>
              </a:rPr>
              <a:t>portfolio </a:t>
            </a:r>
            <a:r>
              <a:rPr lang="fr-FR" sz="2400" b="1" dirty="0">
                <a:latin typeface="Calibri"/>
                <a:cs typeface="Calibri"/>
              </a:rPr>
              <a:t>numérique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A8D51A0-5A54-49D5-80CA-244E8EDDBD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49" y="505622"/>
            <a:ext cx="3627804" cy="2447634"/>
          </a:xfrm>
          <a:prstGeom prst="rect">
            <a:avLst/>
          </a:prstGeom>
        </p:spPr>
      </p:pic>
      <p:sp>
        <p:nvSpPr>
          <p:cNvPr id="24" name="AutoShape 2">
            <a:extLst>
              <a:ext uri="{FF2B5EF4-FFF2-40B4-BE49-F238E27FC236}">
                <a16:creationId xmlns:a16="http://schemas.microsoft.com/office/drawing/2014/main" id="{BE113072-ED5E-435E-BC12-7162D1E44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0FCF7BB0-ED95-47EF-88D6-6641CC66A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2F928D3-ADDD-4E00-9C10-2470F19E6A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4934" y="399769"/>
            <a:ext cx="2263140" cy="272085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81D4051-913C-48B0-B1D1-FF13F5572A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901" y="3054053"/>
            <a:ext cx="2101329" cy="171258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6CBBE78-F0AB-4B06-B5B6-D5D543BD3C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8313" y="3054053"/>
            <a:ext cx="1839721" cy="1703056"/>
          </a:xfrm>
          <a:prstGeom prst="rect">
            <a:avLst/>
          </a:prstGeom>
        </p:spPr>
      </p:pic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92036D98-140F-4152-9182-7F9818CEB00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2348" y="6559234"/>
            <a:ext cx="2610852" cy="365125"/>
          </a:xfrm>
          <a:prstGeom prst="rect">
            <a:avLst/>
          </a:prstGeom>
        </p:spPr>
        <p:txBody>
          <a:bodyPr/>
          <a:lstStyle/>
          <a:p>
            <a:r>
              <a:rPr lang="fr-FR" sz="1200" dirty="0" err="1"/>
              <a:t>nov-déc</a:t>
            </a:r>
            <a:r>
              <a:rPr lang="fr-FR" sz="1200" dirty="0"/>
              <a:t> 2020     Filière commerciale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92075" y="92075"/>
          <a:ext cx="742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bjet d’environnement du Gestionnaire de liaisons" showAsIcon="1" r:id="rId14" imgW="743400" imgH="491040" progId="Package">
                  <p:embed/>
                </p:oleObj>
              </mc:Choice>
              <mc:Fallback>
                <p:oleObj name="Objet d’environnement du Gestionnaire de liaisons" showAsIcon="1" r:id="rId14" imgW="743400" imgH="491040" progId="Package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742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6219" y="505622"/>
            <a:ext cx="1837680" cy="2447634"/>
          </a:xfrm>
          <a:prstGeom prst="rect">
            <a:avLst/>
          </a:prstGeom>
        </p:spPr>
      </p:pic>
      <p:sp>
        <p:nvSpPr>
          <p:cNvPr id="21" name="Espace réservé du numéro de diapositive 4">
            <a:extLst>
              <a:ext uri="{FF2B5EF4-FFF2-40B4-BE49-F238E27FC236}">
                <a16:creationId xmlns:a16="http://schemas.microsoft.com/office/drawing/2014/main" id="{2A9B2384-2716-4287-B202-0DD7256E23C5}"/>
              </a:ext>
            </a:extLst>
          </p:cNvPr>
          <p:cNvSpPr txBox="1">
            <a:spLocks/>
          </p:cNvSpPr>
          <p:nvPr/>
        </p:nvSpPr>
        <p:spPr>
          <a:xfrm>
            <a:off x="11228079" y="6379017"/>
            <a:ext cx="434009" cy="3604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EE77C-9FFB-473D-8103-1B383C4679BD}" type="slidenum">
              <a:rPr lang="fr-FR" sz="11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CustomShape 2">
            <a:extLst>
              <a:ext uri="{FF2B5EF4-FFF2-40B4-BE49-F238E27FC236}">
                <a16:creationId xmlns:a16="http://schemas.microsoft.com/office/drawing/2014/main" id="{89D0B78B-25FE-4609-8803-A95010A93E8C}"/>
              </a:ext>
            </a:extLst>
          </p:cNvPr>
          <p:cNvSpPr/>
          <p:nvPr/>
        </p:nvSpPr>
        <p:spPr>
          <a:xfrm>
            <a:off x="2516188" y="1310218"/>
            <a:ext cx="7167562" cy="352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spc="-1" dirty="0">
                <a:solidFill>
                  <a:srgbClr val="000000"/>
                </a:solidFill>
              </a:rPr>
              <a:t>Exemple de documents supports pour l’évaluation formative et certificative</a:t>
            </a:r>
            <a:endParaRPr lang="fr-FR" sz="1600" spc="-1" dirty="0"/>
          </a:p>
        </p:txBody>
      </p:sp>
      <p:sp>
        <p:nvSpPr>
          <p:cNvPr id="795" name="CustomShape 3">
            <a:extLst>
              <a:ext uri="{FF2B5EF4-FFF2-40B4-BE49-F238E27FC236}">
                <a16:creationId xmlns:a16="http://schemas.microsoft.com/office/drawing/2014/main" id="{3140D565-507B-4FC7-A636-D95FB51D7CA5}"/>
              </a:ext>
            </a:extLst>
          </p:cNvPr>
          <p:cNvSpPr/>
          <p:nvPr/>
        </p:nvSpPr>
        <p:spPr>
          <a:xfrm>
            <a:off x="3467586" y="180746"/>
            <a:ext cx="5451128" cy="488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b="1" spc="-1" dirty="0">
                <a:solidFill>
                  <a:srgbClr val="5AA1D8"/>
                </a:solidFill>
              </a:rPr>
              <a:t>3 Blocs de compétences </a:t>
            </a:r>
            <a:r>
              <a:rPr lang="fr-FR" sz="2400" b="1" spc="-1" dirty="0">
                <a:solidFill>
                  <a:srgbClr val="5AA1D8"/>
                </a:solidFill>
                <a:latin typeface="Symbol"/>
              </a:rPr>
              <a:t></a:t>
            </a:r>
            <a:r>
              <a:rPr lang="fr-FR" sz="2400" b="1" spc="-1" dirty="0">
                <a:solidFill>
                  <a:srgbClr val="5AA1D8"/>
                </a:solidFill>
              </a:rPr>
              <a:t> 3 situations d’évaluation </a:t>
            </a:r>
            <a:endParaRPr lang="fr-FR" sz="2400" spc="-1" dirty="0">
              <a:solidFill>
                <a:srgbClr val="5AA1D8"/>
              </a:solidFill>
            </a:endParaRPr>
          </a:p>
        </p:txBody>
      </p:sp>
      <p:graphicFrame>
        <p:nvGraphicFramePr>
          <p:cNvPr id="16" name="Diagram16">
            <a:extLst>
              <a:ext uri="{FF2B5EF4-FFF2-40B4-BE49-F238E27FC236}">
                <a16:creationId xmlns:a16="http://schemas.microsoft.com/office/drawing/2014/main" id="{BBE8E746-33C0-4FCB-A3E7-BC559ED82398}"/>
              </a:ext>
            </a:extLst>
          </p:cNvPr>
          <p:cNvGraphicFramePr/>
          <p:nvPr/>
        </p:nvGraphicFramePr>
        <p:xfrm>
          <a:off x="932093" y="1889146"/>
          <a:ext cx="8131585" cy="364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96" name="CustomShape 4">
            <a:extLst>
              <a:ext uri="{FF2B5EF4-FFF2-40B4-BE49-F238E27FC236}">
                <a16:creationId xmlns:a16="http://schemas.microsoft.com/office/drawing/2014/main" id="{B93601E3-CEA5-4F35-8A6D-854FF21EF711}"/>
              </a:ext>
            </a:extLst>
          </p:cNvPr>
          <p:cNvSpPr/>
          <p:nvPr/>
        </p:nvSpPr>
        <p:spPr>
          <a:xfrm>
            <a:off x="926065" y="599040"/>
            <a:ext cx="10220515" cy="5833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rgbClr val="FFFFFF"/>
            </a:contourClr>
          </a:sp3d>
        </p:spPr>
        <p:style>
          <a:lnRef idx="1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Analyse des activités professionnelles réalisées durant le cycle de formation en centre de formation et en PFMP et son positionnement sur un bloc de compétences</a:t>
            </a:r>
            <a:endParaRPr lang="fr-FR" sz="1600" spc="-1" dirty="0"/>
          </a:p>
        </p:txBody>
      </p:sp>
      <p:pic>
        <p:nvPicPr>
          <p:cNvPr id="53261" name="Image 9">
            <a:extLst>
              <a:ext uri="{FF2B5EF4-FFF2-40B4-BE49-F238E27FC236}">
                <a16:creationId xmlns:a16="http://schemas.microsoft.com/office/drawing/2014/main" id="{786044BA-49C4-4450-98CB-4F789E3BF3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5" y="1428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914188-B19C-427F-ADFA-DCB2FE50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8170"/>
            <a:ext cx="2601855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D7E93F-D1CD-42E0-A1BA-5D5692CA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77C-9FFB-473D-8103-1B383C4679BD}" type="slidenum">
              <a:rPr lang="fr-FR" smtClean="0"/>
              <a:t>14</a:t>
            </a:fld>
            <a:endParaRPr lang="fr-FR"/>
          </a:p>
        </p:txBody>
      </p:sp>
      <p:sp>
        <p:nvSpPr>
          <p:cNvPr id="2" name="Rectangle avec flèche vers le haut 1"/>
          <p:cNvSpPr/>
          <p:nvPr/>
        </p:nvSpPr>
        <p:spPr>
          <a:xfrm>
            <a:off x="926065" y="5519360"/>
            <a:ext cx="10933839" cy="746859"/>
          </a:xfrm>
          <a:prstGeom prst="up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Outil de suivi des compétences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9318545" y="2692819"/>
            <a:ext cx="2541359" cy="2276005"/>
            <a:chOff x="6016976" y="2893756"/>
            <a:chExt cx="2257777" cy="2092133"/>
          </a:xfrm>
        </p:grpSpPr>
        <p:sp>
          <p:nvSpPr>
            <p:cNvPr id="15" name="Hexagone 14"/>
            <p:cNvSpPr/>
            <p:nvPr/>
          </p:nvSpPr>
          <p:spPr>
            <a:xfrm>
              <a:off x="6016976" y="3021623"/>
              <a:ext cx="2257777" cy="1964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AUTRES:</a:t>
              </a: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Expériences personnelles (club sportif, association, « job »…) </a:t>
              </a:r>
            </a:p>
          </p:txBody>
        </p:sp>
        <p:sp>
          <p:nvSpPr>
            <p:cNvPr id="17" name="Hexagone 4"/>
            <p:cNvSpPr/>
            <p:nvPr/>
          </p:nvSpPr>
          <p:spPr>
            <a:xfrm>
              <a:off x="6469830" y="2893756"/>
              <a:ext cx="1352070" cy="1554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58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Shape 1">
            <a:extLst>
              <a:ext uri="{FF2B5EF4-FFF2-40B4-BE49-F238E27FC236}">
                <a16:creationId xmlns:a16="http://schemas.microsoft.com/office/drawing/2014/main" id="{D9B81BFB-B41B-441A-A3F2-801C2CD38537}"/>
              </a:ext>
            </a:extLst>
          </p:cNvPr>
          <p:cNvSpPr txBox="1"/>
          <p:nvPr/>
        </p:nvSpPr>
        <p:spPr>
          <a:xfrm>
            <a:off x="4274080" y="787399"/>
            <a:ext cx="3136900" cy="5032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spc="-1" dirty="0">
                <a:solidFill>
                  <a:srgbClr val="5AA1D8"/>
                </a:solidFill>
              </a:rPr>
              <a:t>LES ENJEUX</a:t>
            </a:r>
            <a:endParaRPr lang="en-US" sz="2400" spc="-1" dirty="0">
              <a:solidFill>
                <a:srgbClr val="5AA1D8"/>
              </a:solidFill>
            </a:endParaRPr>
          </a:p>
        </p:txBody>
      </p:sp>
      <p:sp>
        <p:nvSpPr>
          <p:cNvPr id="769" name="TextShape 2">
            <a:extLst>
              <a:ext uri="{FF2B5EF4-FFF2-40B4-BE49-F238E27FC236}">
                <a16:creationId xmlns:a16="http://schemas.microsoft.com/office/drawing/2014/main" id="{75053D98-646F-406D-8BE1-6195701A2B19}"/>
              </a:ext>
            </a:extLst>
          </p:cNvPr>
          <p:cNvSpPr txBox="1"/>
          <p:nvPr/>
        </p:nvSpPr>
        <p:spPr>
          <a:xfrm>
            <a:off x="542373" y="1645942"/>
            <a:ext cx="5129939" cy="4075378"/>
          </a:xfrm>
          <a:prstGeom prst="rect">
            <a:avLst/>
          </a:pr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defRPr/>
            </a:pPr>
            <a:r>
              <a:rPr lang="en-US" sz="2000" b="1" spc="-1" dirty="0">
                <a:solidFill>
                  <a:srgbClr val="5AA1D8"/>
                </a:solidFill>
                <a:latin typeface="Calibri"/>
              </a:rPr>
              <a:t>DES INTENTIONS</a:t>
            </a:r>
            <a:endParaRPr lang="en-US" sz="2000" spc="-1" dirty="0">
              <a:solidFill>
                <a:srgbClr val="5AA1D8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defRPr/>
            </a:pPr>
            <a:r>
              <a:rPr lang="en-US" sz="2200" spc="-1" dirty="0">
                <a:solidFill>
                  <a:srgbClr val="000000"/>
                </a:solidFill>
                <a:latin typeface="Calibri"/>
              </a:rPr>
              <a:t>Des </a:t>
            </a:r>
            <a:r>
              <a:rPr lang="en-US" sz="2200" b="1" spc="-1" dirty="0">
                <a:solidFill>
                  <a:srgbClr val="000000"/>
                </a:solidFill>
                <a:latin typeface="Calibri"/>
              </a:rPr>
              <a:t>regards croisés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 par l’équipe pédagogique sur des objets de formation en lien avec les compétences </a:t>
            </a: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defRPr/>
            </a:pPr>
            <a:endParaRPr lang="en-US" sz="2200" spc="-1" dirty="0">
              <a:solidFill>
                <a:srgbClr val="000000"/>
              </a:solidFill>
              <a:latin typeface="Calibri"/>
            </a:endParaRPr>
          </a:p>
          <a:p>
            <a:pPr marL="343260" indent="-3429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en-US" sz="2200" b="1" spc="-1" dirty="0">
                <a:solidFill>
                  <a:srgbClr val="000000"/>
                </a:solidFill>
                <a:latin typeface="Calibri"/>
              </a:rPr>
              <a:t>Une meilleure connaissance de l’élève dans la continuité de </a:t>
            </a:r>
            <a:r>
              <a:rPr lang="en-US" sz="2200" b="1" spc="-1" dirty="0" err="1">
                <a:solidFill>
                  <a:srgbClr val="000000"/>
                </a:solidFill>
                <a:latin typeface="Calibri"/>
              </a:rPr>
              <a:t>ses</a:t>
            </a:r>
            <a:r>
              <a:rPr lang="en-US" sz="2200" b="1" spc="-1" dirty="0">
                <a:solidFill>
                  <a:srgbClr val="000000"/>
                </a:solidFill>
                <a:latin typeface="Calibri"/>
              </a:rPr>
              <a:t> apprentissages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  <a:defRPr/>
            </a:pPr>
            <a:endParaRPr lang="en-US" sz="2200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  <a:defRPr/>
            </a:pPr>
            <a:r>
              <a:rPr lang="en-US" sz="2200" spc="-1" dirty="0">
                <a:solidFill>
                  <a:srgbClr val="000000"/>
                </a:solidFill>
                <a:latin typeface="Calibri"/>
              </a:rPr>
              <a:t> Un </a:t>
            </a:r>
            <a:r>
              <a:rPr lang="en-US" sz="2200" b="1" spc="-1" dirty="0">
                <a:solidFill>
                  <a:srgbClr val="000000"/>
                </a:solidFill>
                <a:latin typeface="Calibri"/>
              </a:rPr>
              <a:t>CCF </a:t>
            </a:r>
            <a:r>
              <a:rPr lang="en-US" sz="2200" b="1" spc="-1" dirty="0" err="1">
                <a:solidFill>
                  <a:srgbClr val="000000"/>
                </a:solidFill>
                <a:latin typeface="Calibri"/>
              </a:rPr>
              <a:t>continué</a:t>
            </a:r>
            <a:r>
              <a:rPr lang="en-US" sz="22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qui n’est pas la </a:t>
            </a:r>
            <a:r>
              <a:rPr lang="en-US" sz="2200" spc="-1" dirty="0" err="1">
                <a:solidFill>
                  <a:srgbClr val="000000"/>
                </a:solidFill>
                <a:latin typeface="Calibri"/>
              </a:rPr>
              <a:t>moyenne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 des notes obtenues pendant la formation </a:t>
            </a:r>
          </a:p>
        </p:txBody>
      </p:sp>
      <p:sp>
        <p:nvSpPr>
          <p:cNvPr id="770" name="CustomShape 3">
            <a:extLst>
              <a:ext uri="{FF2B5EF4-FFF2-40B4-BE49-F238E27FC236}">
                <a16:creationId xmlns:a16="http://schemas.microsoft.com/office/drawing/2014/main" id="{7F7FC3A4-09BF-4B60-BCC0-44EC13DFA9B3}"/>
              </a:ext>
            </a:extLst>
          </p:cNvPr>
          <p:cNvSpPr/>
          <p:nvPr/>
        </p:nvSpPr>
        <p:spPr>
          <a:xfrm>
            <a:off x="6096000" y="1618417"/>
            <a:ext cx="5553628" cy="41029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8760" tIns="34200" rIns="68760" bIns="3420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defRPr/>
            </a:pPr>
            <a:r>
              <a:rPr lang="fr-FR" sz="2000" b="1" spc="-1" dirty="0">
                <a:solidFill>
                  <a:srgbClr val="5AA1D8"/>
                </a:solidFill>
                <a:latin typeface="Calibri"/>
              </a:rPr>
              <a:t>PROBLEMATIQUES….</a:t>
            </a:r>
            <a:endParaRPr lang="fr-FR" sz="2000" spc="-1" dirty="0">
              <a:solidFill>
                <a:srgbClr val="5AA1D8"/>
              </a:solidFill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200" spc="-1" dirty="0">
                <a:solidFill>
                  <a:srgbClr val="000000"/>
                </a:solidFill>
              </a:rPr>
              <a:t>Comment </a:t>
            </a:r>
            <a:r>
              <a:rPr lang="fr-FR" sz="2200" b="1" spc="-1" dirty="0">
                <a:solidFill>
                  <a:srgbClr val="000000"/>
                </a:solidFill>
              </a:rPr>
              <a:t>observer</a:t>
            </a:r>
            <a:r>
              <a:rPr lang="fr-FR" sz="2200" spc="-1" dirty="0">
                <a:solidFill>
                  <a:srgbClr val="000000"/>
                </a:solidFill>
              </a:rPr>
              <a:t> le développement des compétences ? </a:t>
            </a:r>
            <a:endParaRPr lang="fr-FR" sz="2200" spc="-1" dirty="0"/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200" spc="-1" dirty="0">
                <a:solidFill>
                  <a:srgbClr val="000000"/>
                </a:solidFill>
              </a:rPr>
              <a:t>Comment </a:t>
            </a:r>
            <a:r>
              <a:rPr lang="fr-FR" sz="2200" b="1" spc="-1" dirty="0">
                <a:solidFill>
                  <a:srgbClr val="000000"/>
                </a:solidFill>
              </a:rPr>
              <a:t>transformer</a:t>
            </a:r>
            <a:r>
              <a:rPr lang="fr-FR" sz="2200" spc="-1" dirty="0">
                <a:solidFill>
                  <a:srgbClr val="000000"/>
                </a:solidFill>
              </a:rPr>
              <a:t> l’observation du développement professionnel au cours des 2 années de formation sur la grille d’évaluation certificative ?</a:t>
            </a:r>
            <a:endParaRPr lang="fr-FR" sz="2200" spc="-1" dirty="0">
              <a:solidFill>
                <a:srgbClr val="5AA1D8"/>
              </a:solidFill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defRPr/>
            </a:pPr>
            <a:endParaRPr lang="fr-FR" sz="2000" spc="-1" dirty="0">
              <a:solidFill>
                <a:srgbClr val="5AA1D8"/>
              </a:solidFill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defRPr/>
            </a:pPr>
            <a:r>
              <a:rPr lang="fr-FR" sz="2000" b="1" spc="-1" dirty="0">
                <a:solidFill>
                  <a:srgbClr val="5AA1D8"/>
                </a:solidFill>
              </a:rPr>
              <a:t>… ET QUESTIONS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200" spc="-1" dirty="0">
                <a:solidFill>
                  <a:srgbClr val="000000"/>
                </a:solidFill>
                <a:latin typeface="Calibri"/>
              </a:rPr>
              <a:t>Comment </a:t>
            </a:r>
            <a:r>
              <a:rPr lang="fr-FR" sz="2200" b="1" spc="-1" dirty="0">
                <a:solidFill>
                  <a:srgbClr val="000000"/>
                </a:solidFill>
                <a:latin typeface="Calibri"/>
              </a:rPr>
              <a:t>observer</a:t>
            </a:r>
            <a:r>
              <a:rPr lang="fr-FR" sz="2200" spc="-1" dirty="0">
                <a:solidFill>
                  <a:srgbClr val="000000"/>
                </a:solidFill>
                <a:latin typeface="Calibri"/>
              </a:rPr>
              <a:t> le travail de mes élèves ? Comment </a:t>
            </a:r>
            <a:r>
              <a:rPr lang="fr-FR" sz="2200" b="1" spc="-1" dirty="0">
                <a:solidFill>
                  <a:srgbClr val="000000"/>
                </a:solidFill>
                <a:latin typeface="Calibri"/>
              </a:rPr>
              <a:t>garder et exploiter </a:t>
            </a:r>
            <a:r>
              <a:rPr lang="fr-FR" sz="2200" spc="-1" dirty="0">
                <a:solidFill>
                  <a:srgbClr val="000000"/>
                </a:solidFill>
                <a:latin typeface="Calibri"/>
              </a:rPr>
              <a:t>les traces de l’observation et de la production </a:t>
            </a:r>
            <a:r>
              <a:rPr lang="fr-FR" sz="2000" spc="-1" dirty="0">
                <a:solidFill>
                  <a:srgbClr val="000000"/>
                </a:solidFill>
                <a:latin typeface="Calibri"/>
              </a:rPr>
              <a:t>? </a:t>
            </a:r>
            <a:endParaRPr lang="fr-FR" sz="2000" spc="-1" dirty="0"/>
          </a:p>
          <a:p>
            <a:pPr>
              <a:lnSpc>
                <a:spcPct val="90000"/>
              </a:lnSpc>
              <a:spcBef>
                <a:spcPts val="1001"/>
              </a:spcBef>
              <a:defRPr/>
            </a:pPr>
            <a:endParaRPr lang="fr-FR" sz="1650" spc="-1" dirty="0"/>
          </a:p>
        </p:txBody>
      </p:sp>
      <p:pic>
        <p:nvPicPr>
          <p:cNvPr id="43013" name="Image 4">
            <a:extLst>
              <a:ext uri="{FF2B5EF4-FFF2-40B4-BE49-F238E27FC236}">
                <a16:creationId xmlns:a16="http://schemas.microsoft.com/office/drawing/2014/main" id="{13D1F8F7-622F-48FA-9A3F-752A8BDF5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3" y="10056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6D844E-4AC4-4D5A-A2E1-A32BA50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0" y="6462713"/>
            <a:ext cx="2454965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0C32E8-1CEC-4425-94EC-810AC3CE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77C-9FFB-473D-8103-1B383C4679BD}" type="slidenum">
              <a:rPr lang="fr-FR" smtClean="0"/>
              <a:t>2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618845" y="5915345"/>
            <a:ext cx="873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« Petit récit du grand-père ébéniste » : </a:t>
            </a:r>
            <a:r>
              <a:rPr lang="fr-FR" b="1" dirty="0">
                <a:solidFill>
                  <a:srgbClr val="4D93D3"/>
                </a:solidFill>
              </a:rPr>
              <a:t>https://www.youtube.com/watch?v=ltW6gSS4tvA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TextShape 1">
            <a:extLst>
              <a:ext uri="{FF2B5EF4-FFF2-40B4-BE49-F238E27FC236}">
                <a16:creationId xmlns:a16="http://schemas.microsoft.com/office/drawing/2014/main" id="{C8CB6849-6125-4D71-9DD8-5DE575284A43}"/>
              </a:ext>
            </a:extLst>
          </p:cNvPr>
          <p:cNvSpPr txBox="1"/>
          <p:nvPr/>
        </p:nvSpPr>
        <p:spPr>
          <a:xfrm>
            <a:off x="2036762" y="649045"/>
            <a:ext cx="8118475" cy="9937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defRPr/>
            </a:pPr>
            <a:r>
              <a:rPr lang="en-US" sz="2400" b="1" spc="-1" dirty="0">
                <a:solidFill>
                  <a:srgbClr val="5AA1D8"/>
                </a:solidFill>
              </a:rPr>
              <a:t>QUELLE DEMARCHE ?</a:t>
            </a:r>
            <a:endParaRPr lang="en-US" sz="2400" spc="-1" dirty="0">
              <a:solidFill>
                <a:srgbClr val="5AA1D8"/>
              </a:solidFill>
            </a:endParaRPr>
          </a:p>
        </p:txBody>
      </p:sp>
      <p:graphicFrame>
        <p:nvGraphicFramePr>
          <p:cNvPr id="10" name="Diagram10">
            <a:extLst>
              <a:ext uri="{FF2B5EF4-FFF2-40B4-BE49-F238E27FC236}">
                <a16:creationId xmlns:a16="http://schemas.microsoft.com/office/drawing/2014/main" id="{2C909096-C78E-4209-BA68-3DE668E0F9DD}"/>
              </a:ext>
            </a:extLst>
          </p:cNvPr>
          <p:cNvGraphicFramePr/>
          <p:nvPr/>
        </p:nvGraphicFramePr>
        <p:xfrm>
          <a:off x="1131376" y="1642820"/>
          <a:ext cx="4907384" cy="429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11">
            <a:extLst>
              <a:ext uri="{FF2B5EF4-FFF2-40B4-BE49-F238E27FC236}">
                <a16:creationId xmlns:a16="http://schemas.microsoft.com/office/drawing/2014/main" id="{55BF5CEC-508D-4E1C-9617-699D27B8E5AF}"/>
              </a:ext>
            </a:extLst>
          </p:cNvPr>
          <p:cNvGraphicFramePr/>
          <p:nvPr/>
        </p:nvGraphicFramePr>
        <p:xfrm>
          <a:off x="6153239" y="1642820"/>
          <a:ext cx="5128639" cy="429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4037" name="Image 4">
            <a:extLst>
              <a:ext uri="{FF2B5EF4-FFF2-40B4-BE49-F238E27FC236}">
                <a16:creationId xmlns:a16="http://schemas.microsoft.com/office/drawing/2014/main" id="{B2B6925C-725A-4E80-B0E6-E8B5800E1E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1" y="13997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6170F20-CD44-4244-8BD3-3E845F26A360}"/>
              </a:ext>
            </a:extLst>
          </p:cNvPr>
          <p:cNvSpPr txBox="1">
            <a:spLocks/>
          </p:cNvSpPr>
          <p:nvPr/>
        </p:nvSpPr>
        <p:spPr>
          <a:xfrm>
            <a:off x="5660" y="6462713"/>
            <a:ext cx="245496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err="1"/>
              <a:t>nov-déc</a:t>
            </a:r>
            <a:r>
              <a:rPr lang="fr-FR" sz="1000" dirty="0"/>
              <a:t> 2020     Filière commerciale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extShape 1">
            <a:extLst>
              <a:ext uri="{FF2B5EF4-FFF2-40B4-BE49-F238E27FC236}">
                <a16:creationId xmlns:a16="http://schemas.microsoft.com/office/drawing/2014/main" id="{B474AEFA-7511-4157-B08A-C4C29E681EBC}"/>
              </a:ext>
            </a:extLst>
          </p:cNvPr>
          <p:cNvSpPr txBox="1"/>
          <p:nvPr/>
        </p:nvSpPr>
        <p:spPr>
          <a:xfrm>
            <a:off x="1795463" y="1295401"/>
            <a:ext cx="8774112" cy="7858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defRPr/>
            </a:pPr>
            <a:r>
              <a:rPr lang="en-US" sz="2400" b="1" spc="-1" dirty="0">
                <a:solidFill>
                  <a:srgbClr val="5AA1D8"/>
                </a:solidFill>
              </a:rPr>
              <a:t>PLANIFICATION DU SUIVI ET DE L’EVALUATION DES COMPETENCES  ?</a:t>
            </a:r>
            <a:endParaRPr lang="en-US" sz="2400" spc="-1" dirty="0">
              <a:solidFill>
                <a:srgbClr val="5AA1D8"/>
              </a:solidFill>
            </a:endParaRPr>
          </a:p>
        </p:txBody>
      </p:sp>
      <p:graphicFrame>
        <p:nvGraphicFramePr>
          <p:cNvPr id="12" name="Diagram12">
            <a:extLst>
              <a:ext uri="{FF2B5EF4-FFF2-40B4-BE49-F238E27FC236}">
                <a16:creationId xmlns:a16="http://schemas.microsoft.com/office/drawing/2014/main" id="{E0689C81-F3EE-42AE-B8DC-14FD520C43ED}"/>
              </a:ext>
            </a:extLst>
          </p:cNvPr>
          <p:cNvGraphicFramePr/>
          <p:nvPr/>
        </p:nvGraphicFramePr>
        <p:xfrm>
          <a:off x="743919" y="2461680"/>
          <a:ext cx="10609881" cy="321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3" name="CustomShape 2">
            <a:extLst>
              <a:ext uri="{FF2B5EF4-FFF2-40B4-BE49-F238E27FC236}">
                <a16:creationId xmlns:a16="http://schemas.microsoft.com/office/drawing/2014/main" id="{C58F7608-9252-41A2-ACA8-43DEC1CB0960}"/>
              </a:ext>
            </a:extLst>
          </p:cNvPr>
          <p:cNvSpPr/>
          <p:nvPr/>
        </p:nvSpPr>
        <p:spPr>
          <a:xfrm>
            <a:off x="6800851" y="3921125"/>
            <a:ext cx="327025" cy="325438"/>
          </a:xfrm>
          <a:prstGeom prst="ellipse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45061" name="Group 3">
            <a:extLst>
              <a:ext uri="{FF2B5EF4-FFF2-40B4-BE49-F238E27FC236}">
                <a16:creationId xmlns:a16="http://schemas.microsoft.com/office/drawing/2014/main" id="{36347E88-67CA-4DC8-978B-80D27B1656E0}"/>
              </a:ext>
            </a:extLst>
          </p:cNvPr>
          <p:cNvGrpSpPr>
            <a:grpSpLocks/>
          </p:cNvGrpSpPr>
          <p:nvPr/>
        </p:nvGrpSpPr>
        <p:grpSpPr bwMode="auto">
          <a:xfrm>
            <a:off x="4032251" y="2868614"/>
            <a:ext cx="3095625" cy="968375"/>
            <a:chOff x="2508480" y="2869200"/>
            <a:chExt cx="3094920" cy="968040"/>
          </a:xfrm>
        </p:grpSpPr>
        <p:sp>
          <p:nvSpPr>
            <p:cNvPr id="775" name="CustomShape 4">
              <a:extLst>
                <a:ext uri="{FF2B5EF4-FFF2-40B4-BE49-F238E27FC236}">
                  <a16:creationId xmlns:a16="http://schemas.microsoft.com/office/drawing/2014/main" id="{E9651AAE-1699-460E-B3A6-25245197FDED}"/>
                </a:ext>
              </a:extLst>
            </p:cNvPr>
            <p:cNvSpPr/>
            <p:nvPr/>
          </p:nvSpPr>
          <p:spPr>
            <a:xfrm>
              <a:off x="3540120" y="3019960"/>
              <a:ext cx="2063280" cy="817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776" name="CustomShape 5">
              <a:extLst>
                <a:ext uri="{FF2B5EF4-FFF2-40B4-BE49-F238E27FC236}">
                  <a16:creationId xmlns:a16="http://schemas.microsoft.com/office/drawing/2014/main" id="{F383F8D5-3BD1-4F78-8D5E-10C713E8E719}"/>
                </a:ext>
              </a:extLst>
            </p:cNvPr>
            <p:cNvSpPr/>
            <p:nvPr/>
          </p:nvSpPr>
          <p:spPr>
            <a:xfrm>
              <a:off x="2508480" y="2869200"/>
              <a:ext cx="2063280" cy="81727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128160" rIns="128160" bIns="128160" anchor="b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  <a:defRPr/>
              </a:pPr>
              <a:r>
                <a:rPr lang="fr-FR" sz="2000" spc="-1" dirty="0">
                  <a:solidFill>
                    <a:srgbClr val="000000"/>
                  </a:solidFill>
                  <a:latin typeface="Calibri"/>
                </a:rPr>
                <a:t>FAIRE LE BILAN ET REMEDIER</a:t>
              </a:r>
              <a:endParaRPr lang="fr-FR" sz="2000" spc="-1" dirty="0"/>
            </a:p>
          </p:txBody>
        </p:sp>
      </p:grpSp>
      <p:sp>
        <p:nvSpPr>
          <p:cNvPr id="777" name="CustomShape 6">
            <a:extLst>
              <a:ext uri="{FF2B5EF4-FFF2-40B4-BE49-F238E27FC236}">
                <a16:creationId xmlns:a16="http://schemas.microsoft.com/office/drawing/2014/main" id="{2897D04D-278B-4460-B21C-A17794932D16}"/>
              </a:ext>
            </a:extLst>
          </p:cNvPr>
          <p:cNvSpPr/>
          <p:nvPr/>
        </p:nvSpPr>
        <p:spPr>
          <a:xfrm>
            <a:off x="2487614" y="5440365"/>
            <a:ext cx="2063750" cy="2174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Septembre 2020</a:t>
            </a:r>
            <a:endParaRPr lang="fr-FR" sz="1600" spc="-1" dirty="0"/>
          </a:p>
        </p:txBody>
      </p:sp>
      <p:sp>
        <p:nvSpPr>
          <p:cNvPr id="778" name="CustomShape 7">
            <a:extLst>
              <a:ext uri="{FF2B5EF4-FFF2-40B4-BE49-F238E27FC236}">
                <a16:creationId xmlns:a16="http://schemas.microsoft.com/office/drawing/2014/main" id="{C8D75D78-3BA9-45F3-895A-4D4D86843AF8}"/>
              </a:ext>
            </a:extLst>
          </p:cNvPr>
          <p:cNvSpPr/>
          <p:nvPr/>
        </p:nvSpPr>
        <p:spPr>
          <a:xfrm>
            <a:off x="8921751" y="5418137"/>
            <a:ext cx="2063750" cy="239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fr-FR" sz="1600" spc="-1" dirty="0">
                <a:solidFill>
                  <a:srgbClr val="000000"/>
                </a:solidFill>
                <a:latin typeface="Calibri"/>
              </a:rPr>
              <a:t>Juin 2022</a:t>
            </a:r>
            <a:endParaRPr lang="fr-FR" sz="1600" spc="-1" dirty="0"/>
          </a:p>
        </p:txBody>
      </p:sp>
      <p:pic>
        <p:nvPicPr>
          <p:cNvPr id="45064" name="Image 9">
            <a:extLst>
              <a:ext uri="{FF2B5EF4-FFF2-40B4-BE49-F238E27FC236}">
                <a16:creationId xmlns:a16="http://schemas.microsoft.com/office/drawing/2014/main" id="{A6D9A100-C915-4D75-8BF5-C93C47E7A8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0" y="12672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D29CDE-31C4-4255-AF04-DE0BCDFC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845" y="6514686"/>
            <a:ext cx="2481470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F3208D-B2A5-448D-91DD-F42AA8B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77C-9FFB-473D-8103-1B383C4679BD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13">
            <a:extLst>
              <a:ext uri="{FF2B5EF4-FFF2-40B4-BE49-F238E27FC236}">
                <a16:creationId xmlns:a16="http://schemas.microsoft.com/office/drawing/2014/main" id="{7254617C-90F9-4B2A-BBCF-FB967CE59959}"/>
              </a:ext>
            </a:extLst>
          </p:cNvPr>
          <p:cNvGraphicFramePr/>
          <p:nvPr/>
        </p:nvGraphicFramePr>
        <p:xfrm>
          <a:off x="1348353" y="2593439"/>
          <a:ext cx="9298983" cy="389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0" name="CustomShape 2">
            <a:extLst>
              <a:ext uri="{FF2B5EF4-FFF2-40B4-BE49-F238E27FC236}">
                <a16:creationId xmlns:a16="http://schemas.microsoft.com/office/drawing/2014/main" id="{E7EE7C42-81EB-41BD-A2FA-9AB7BFDB3F73}"/>
              </a:ext>
            </a:extLst>
          </p:cNvPr>
          <p:cNvSpPr/>
          <p:nvPr/>
        </p:nvSpPr>
        <p:spPr>
          <a:xfrm>
            <a:off x="8486775" y="4695825"/>
            <a:ext cx="247650" cy="3333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781" name="CustomShape 3">
            <a:extLst>
              <a:ext uri="{FF2B5EF4-FFF2-40B4-BE49-F238E27FC236}">
                <a16:creationId xmlns:a16="http://schemas.microsoft.com/office/drawing/2014/main" id="{5384CD2A-66F9-489B-B263-826C4797D031}"/>
              </a:ext>
            </a:extLst>
          </p:cNvPr>
          <p:cNvSpPr/>
          <p:nvPr/>
        </p:nvSpPr>
        <p:spPr>
          <a:xfrm>
            <a:off x="678426" y="951977"/>
            <a:ext cx="10958051" cy="1048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fr-FR" sz="3300" b="1" spc="-1" dirty="0">
                <a:solidFill>
                  <a:srgbClr val="5AA1D8"/>
                </a:solidFill>
                <a:latin typeface="Calibri"/>
              </a:rPr>
              <a:t>Tout au long du parcours de formation</a:t>
            </a:r>
          </a:p>
        </p:txBody>
      </p:sp>
      <p:pic>
        <p:nvPicPr>
          <p:cNvPr id="46086" name="Image 5">
            <a:extLst>
              <a:ext uri="{FF2B5EF4-FFF2-40B4-BE49-F238E27FC236}">
                <a16:creationId xmlns:a16="http://schemas.microsoft.com/office/drawing/2014/main" id="{6B92A329-B8EF-4BD1-924C-7D20C2A32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" y="15322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23F87C-F7CC-47D2-952D-2CC5F67D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25" y="6492875"/>
            <a:ext cx="2613991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FCBDCE-71F4-4565-B529-5CCC7DD0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77C-9FFB-473D-8103-1B383C4679BD}" type="slidenum">
              <a:rPr lang="fr-FR" smtClean="0"/>
              <a:t>5</a:t>
            </a:fld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 rot="21215245">
            <a:off x="8244348" y="1843548"/>
            <a:ext cx="3524865" cy="530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L’enseignant, seul… </a:t>
            </a:r>
          </a:p>
        </p:txBody>
      </p:sp>
      <p:sp>
        <p:nvSpPr>
          <p:cNvPr id="3" name="Flèche à angle droit 2"/>
          <p:cNvSpPr/>
          <p:nvPr/>
        </p:nvSpPr>
        <p:spPr>
          <a:xfrm>
            <a:off x="9955162" y="4291781"/>
            <a:ext cx="501444" cy="1106129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Shape 1">
            <a:extLst>
              <a:ext uri="{FF2B5EF4-FFF2-40B4-BE49-F238E27FC236}">
                <a16:creationId xmlns:a16="http://schemas.microsoft.com/office/drawing/2014/main" id="{1C87789E-F2C9-4311-8CA9-A8DF94E2A5A5}"/>
              </a:ext>
            </a:extLst>
          </p:cNvPr>
          <p:cNvSpPr txBox="1"/>
          <p:nvPr/>
        </p:nvSpPr>
        <p:spPr>
          <a:xfrm>
            <a:off x="2441714" y="413544"/>
            <a:ext cx="7557692" cy="721707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>
            <a:defPPr>
              <a:defRPr lang="fr-FR"/>
            </a:defPPr>
            <a:lvl1pPr algn="ctr">
              <a:defRPr sz="3300" b="1" spc="-1">
                <a:solidFill>
                  <a:srgbClr val="5AA1D8"/>
                </a:solidFill>
                <a:latin typeface="Calibri"/>
              </a:defRPr>
            </a:lvl1pPr>
          </a:lstStyle>
          <a:p>
            <a:r>
              <a:rPr lang="en-US" dirty="0"/>
              <a:t>au cours des points </a:t>
            </a:r>
            <a:r>
              <a:rPr lang="en-US" dirty="0" err="1"/>
              <a:t>d’étape</a:t>
            </a:r>
            <a:endParaRPr lang="en-US" dirty="0"/>
          </a:p>
        </p:txBody>
      </p:sp>
      <p:graphicFrame>
        <p:nvGraphicFramePr>
          <p:cNvPr id="14" name="Diagram14">
            <a:extLst>
              <a:ext uri="{FF2B5EF4-FFF2-40B4-BE49-F238E27FC236}">
                <a16:creationId xmlns:a16="http://schemas.microsoft.com/office/drawing/2014/main" id="{82553CB8-E848-4131-8BC6-49DBAA226EAE}"/>
              </a:ext>
            </a:extLst>
          </p:cNvPr>
          <p:cNvGraphicFramePr/>
          <p:nvPr/>
        </p:nvGraphicFramePr>
        <p:xfrm>
          <a:off x="838200" y="1363851"/>
          <a:ext cx="10306374" cy="51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108" name="Image 3">
            <a:extLst>
              <a:ext uri="{FF2B5EF4-FFF2-40B4-BE49-F238E27FC236}">
                <a16:creationId xmlns:a16="http://schemas.microsoft.com/office/drawing/2014/main" id="{2DA1B3B6-BEF7-4B8E-BDCB-4D5E947D7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2" y="14525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B879F9-F326-4C0D-99EC-3D57FB35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441713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AF014D-FF7F-4929-8944-C2864E99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77C-9FFB-473D-8103-1B383C4679BD}" type="slidenum">
              <a:rPr lang="fr-FR" smtClean="0"/>
              <a:t>6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 rot="21215245">
            <a:off x="7148556" y="1002810"/>
            <a:ext cx="4447178" cy="530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L’enseignant, en équipe…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>
            <a:extLst>
              <a:ext uri="{FF2B5EF4-FFF2-40B4-BE49-F238E27FC236}">
                <a16:creationId xmlns:a16="http://schemas.microsoft.com/office/drawing/2014/main" id="{E32D6BD3-C500-476D-BD6E-EDB441127473}"/>
              </a:ext>
            </a:extLst>
          </p:cNvPr>
          <p:cNvSpPr/>
          <p:nvPr/>
        </p:nvSpPr>
        <p:spPr>
          <a:xfrm>
            <a:off x="2566224" y="179732"/>
            <a:ext cx="7167716" cy="762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fr-FR" sz="3600" b="1" spc="-1" dirty="0">
                <a:solidFill>
                  <a:srgbClr val="5AA1D8"/>
                </a:solidFill>
                <a:latin typeface="Calibri"/>
              </a:rPr>
              <a:t>Certifier en deuxième année de CAP</a:t>
            </a:r>
            <a:endParaRPr lang="fr-FR" sz="3600" spc="-1" dirty="0">
              <a:solidFill>
                <a:srgbClr val="5AA1D8"/>
              </a:solidFill>
            </a:endParaRPr>
          </a:p>
        </p:txBody>
      </p:sp>
      <p:sp>
        <p:nvSpPr>
          <p:cNvPr id="784" name="TextShape 2">
            <a:extLst>
              <a:ext uri="{FF2B5EF4-FFF2-40B4-BE49-F238E27FC236}">
                <a16:creationId xmlns:a16="http://schemas.microsoft.com/office/drawing/2014/main" id="{F0430559-987E-42A7-8A3A-FD82EE9440E1}"/>
              </a:ext>
            </a:extLst>
          </p:cNvPr>
          <p:cNvSpPr txBox="1"/>
          <p:nvPr/>
        </p:nvSpPr>
        <p:spPr>
          <a:xfrm>
            <a:off x="1208230" y="2358551"/>
            <a:ext cx="9912458" cy="36782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57040" indent="-256680" algn="just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Calibri"/>
              <a:buChar char="-"/>
              <a:defRPr/>
            </a:pPr>
            <a:r>
              <a:rPr lang="en-US" sz="22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Avons-nous proposé à tous les élèves des situations pédagogiques conformes au cadre national de référence ? </a:t>
            </a:r>
          </a:p>
          <a:p>
            <a:pPr marL="257040" indent="-256680" algn="just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Calibri"/>
              <a:buChar char="-"/>
              <a:defRPr/>
            </a:pPr>
            <a:r>
              <a:rPr lang="en-US" sz="22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Avons-nous proposé aux élèves des situations de niveau 3 ? </a:t>
            </a:r>
          </a:p>
          <a:p>
            <a:pPr marL="257040" indent="-256680" algn="just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Calibri"/>
              <a:buChar char="-"/>
              <a:defRPr/>
            </a:pPr>
            <a:r>
              <a:rPr lang="en-US" sz="22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Avons-nous proposé à chaque élève des situations adaptées à son niveau ? </a:t>
            </a:r>
          </a:p>
          <a:p>
            <a:pPr marL="257040" indent="-256680" algn="just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Calibri"/>
              <a:buChar char="-"/>
              <a:defRPr/>
            </a:pPr>
            <a:r>
              <a:rPr lang="en-US" sz="22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Avons nous collecté des travaux de chaque élève en activité ?</a:t>
            </a:r>
          </a:p>
          <a:p>
            <a:pPr marL="257040" indent="-256680" algn="just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Calibri"/>
              <a:buChar char="-"/>
              <a:defRPr/>
            </a:pPr>
            <a:r>
              <a:rPr lang="en-US" sz="22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Avons-nous collecté des traces de nos observations de chaque élève en activité ?</a:t>
            </a:r>
          </a:p>
        </p:txBody>
      </p:sp>
      <p:sp>
        <p:nvSpPr>
          <p:cNvPr id="785" name="CustomShape 3">
            <a:extLst>
              <a:ext uri="{FF2B5EF4-FFF2-40B4-BE49-F238E27FC236}">
                <a16:creationId xmlns:a16="http://schemas.microsoft.com/office/drawing/2014/main" id="{AAAA5463-297D-4BD5-9E62-C95E6C3B10E8}"/>
              </a:ext>
            </a:extLst>
          </p:cNvPr>
          <p:cNvSpPr/>
          <p:nvPr/>
        </p:nvSpPr>
        <p:spPr>
          <a:xfrm>
            <a:off x="368094" y="1078258"/>
            <a:ext cx="11592731" cy="9607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  <a:defRPr/>
            </a:pPr>
            <a:r>
              <a:rPr lang="fr-FR" sz="2400" b="1" spc="-1" dirty="0">
                <a:solidFill>
                  <a:srgbClr val="FFFFFF"/>
                </a:solidFill>
              </a:rPr>
              <a:t>Auto-évaluation de la stratégie pédagogique conduite sur les 2 années de formation</a:t>
            </a:r>
          </a:p>
          <a:p>
            <a:pPr algn="ctr">
              <a:lnSpc>
                <a:spcPct val="107000"/>
              </a:lnSpc>
              <a:defRPr/>
            </a:pPr>
            <a:r>
              <a:rPr lang="fr-FR" sz="2400" b="1" spc="-1" dirty="0">
                <a:solidFill>
                  <a:srgbClr val="FFFFFF"/>
                </a:solidFill>
              </a:rPr>
              <a:t> par l’équipe enseignante</a:t>
            </a:r>
            <a:endParaRPr lang="fr-FR" sz="2400" spc="-1" dirty="0"/>
          </a:p>
          <a:p>
            <a:pPr algn="just">
              <a:lnSpc>
                <a:spcPct val="107000"/>
              </a:lnSpc>
              <a:defRPr/>
            </a:pPr>
            <a:endParaRPr lang="fr-FR" sz="2100" spc="-1" dirty="0"/>
          </a:p>
        </p:txBody>
      </p:sp>
      <p:pic>
        <p:nvPicPr>
          <p:cNvPr id="48135" name="Image 4">
            <a:extLst>
              <a:ext uri="{FF2B5EF4-FFF2-40B4-BE49-F238E27FC236}">
                <a16:creationId xmlns:a16="http://schemas.microsoft.com/office/drawing/2014/main" id="{1E0CF6E9-B448-40ED-BF36-1AF88314D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8" y="17973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1DAA04-7D61-4B9C-81B9-047C4304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4D6833-0671-464D-82F5-A617C653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77C-9FFB-473D-8103-1B383C4679BD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15">
            <a:extLst>
              <a:ext uri="{FF2B5EF4-FFF2-40B4-BE49-F238E27FC236}">
                <a16:creationId xmlns:a16="http://schemas.microsoft.com/office/drawing/2014/main" id="{750DB259-0629-45DF-BB0B-5B210F5289FC}"/>
              </a:ext>
            </a:extLst>
          </p:cNvPr>
          <p:cNvGraphicFramePr/>
          <p:nvPr/>
        </p:nvGraphicFramePr>
        <p:xfrm>
          <a:off x="1472339" y="1162373"/>
          <a:ext cx="9283485" cy="51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6" name="CustomShape 1">
            <a:extLst>
              <a:ext uri="{FF2B5EF4-FFF2-40B4-BE49-F238E27FC236}">
                <a16:creationId xmlns:a16="http://schemas.microsoft.com/office/drawing/2014/main" id="{734C2724-9C20-42D5-8BED-9AAD868EF791}"/>
              </a:ext>
            </a:extLst>
          </p:cNvPr>
          <p:cNvSpPr/>
          <p:nvPr/>
        </p:nvSpPr>
        <p:spPr>
          <a:xfrm>
            <a:off x="2674937" y="383458"/>
            <a:ext cx="7176986" cy="77891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fr-FR" sz="3600" b="1" spc="-1" dirty="0">
                <a:solidFill>
                  <a:srgbClr val="5AA1D8"/>
                </a:solidFill>
                <a:latin typeface="Calibri"/>
              </a:rPr>
              <a:t>Certifier en deuxième année de CAP</a:t>
            </a:r>
            <a:endParaRPr lang="fr-FR" sz="3600" spc="-1" dirty="0">
              <a:solidFill>
                <a:srgbClr val="5AA1D8"/>
              </a:solidFill>
            </a:endParaRPr>
          </a:p>
        </p:txBody>
      </p:sp>
      <p:pic>
        <p:nvPicPr>
          <p:cNvPr id="49156" name="Image 3">
            <a:extLst>
              <a:ext uri="{FF2B5EF4-FFF2-40B4-BE49-F238E27FC236}">
                <a16:creationId xmlns:a16="http://schemas.microsoft.com/office/drawing/2014/main" id="{34186AE1-9539-41F8-8224-0C3300349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0" y="27781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036D98-140F-4152-9182-7F9818CE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929"/>
            <a:ext cx="2587487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33EEB2-4D47-4DD6-8B62-201F3BD6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77C-9FFB-473D-8103-1B383C4679BD}" type="slidenum">
              <a:rPr lang="fr-FR" smtClean="0"/>
              <a:t>8</a:t>
            </a:fld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TextShape 1">
            <a:extLst>
              <a:ext uri="{FF2B5EF4-FFF2-40B4-BE49-F238E27FC236}">
                <a16:creationId xmlns:a16="http://schemas.microsoft.com/office/drawing/2014/main" id="{B7F8B29D-AA38-4A41-85D1-B8D256AA7BE7}"/>
              </a:ext>
            </a:extLst>
          </p:cNvPr>
          <p:cNvSpPr txBox="1"/>
          <p:nvPr/>
        </p:nvSpPr>
        <p:spPr>
          <a:xfrm>
            <a:off x="1906950" y="2396670"/>
            <a:ext cx="8378100" cy="3554680"/>
          </a:xfrm>
          <a:prstGeom prst="rect">
            <a:avLst/>
          </a:prstGeom>
          <a:solidFill>
            <a:srgbClr val="FFFFFF"/>
          </a:solidFill>
          <a:ln>
            <a:solidFill>
              <a:srgbClr val="ED7D31"/>
            </a:solidFill>
          </a:ln>
        </p:spPr>
        <p:txBody>
          <a:bodyPr lIns="90000" tIns="45000" rIns="90000" bIns="45000">
            <a:normAutofit fontScale="56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defRPr/>
            </a:pPr>
            <a:endParaRPr lang="en-US" sz="2800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5800" spc="-1" dirty="0">
                <a:solidFill>
                  <a:srgbClr val="000000"/>
                </a:solidFill>
                <a:latin typeface="Calibri"/>
              </a:rPr>
              <a:t>Penser, organiser et travailler en équipe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defRPr/>
            </a:pPr>
            <a:endParaRPr lang="en-US" sz="5800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5800" spc="-1" dirty="0">
                <a:solidFill>
                  <a:srgbClr val="000000"/>
                </a:solidFill>
                <a:latin typeface="Calibri"/>
              </a:rPr>
              <a:t>Dès la classe de première </a:t>
            </a:r>
            <a:r>
              <a:rPr lang="en-US" sz="5800" spc="-1" dirty="0" err="1">
                <a:solidFill>
                  <a:srgbClr val="000000"/>
                </a:solidFill>
                <a:latin typeface="Calibri"/>
              </a:rPr>
              <a:t>année</a:t>
            </a:r>
            <a:r>
              <a:rPr lang="en-US" sz="5800" spc="-1" dirty="0">
                <a:solidFill>
                  <a:srgbClr val="000000"/>
                </a:solidFill>
                <a:latin typeface="Calibri"/>
              </a:rPr>
              <a:t> de CAP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defRPr/>
            </a:pPr>
            <a:endParaRPr lang="en-US" sz="5800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5800" spc="-1" dirty="0">
                <a:solidFill>
                  <a:srgbClr val="000000"/>
                </a:solidFill>
                <a:latin typeface="Calibri"/>
              </a:rPr>
              <a:t>Evaluer : former, remédier, certifier</a:t>
            </a:r>
          </a:p>
          <a:p>
            <a:pPr>
              <a:lnSpc>
                <a:spcPct val="90000"/>
              </a:lnSpc>
              <a:spcBef>
                <a:spcPts val="1001"/>
              </a:spcBef>
              <a:defRPr/>
            </a:pPr>
            <a:endParaRPr lang="en-US" sz="50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defRPr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791" name="CustomShape 2">
            <a:extLst>
              <a:ext uri="{FF2B5EF4-FFF2-40B4-BE49-F238E27FC236}">
                <a16:creationId xmlns:a16="http://schemas.microsoft.com/office/drawing/2014/main" id="{B459E5C6-3234-4C92-9B29-C97D2337A2C4}"/>
              </a:ext>
            </a:extLst>
          </p:cNvPr>
          <p:cNvSpPr/>
          <p:nvPr/>
        </p:nvSpPr>
        <p:spPr>
          <a:xfrm>
            <a:off x="516194" y="1155784"/>
            <a:ext cx="10837605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defRPr/>
            </a:pPr>
            <a:r>
              <a:rPr lang="fr-FR" sz="3200" b="1" spc="-1" dirty="0">
                <a:solidFill>
                  <a:srgbClr val="5AA1D8"/>
                </a:solidFill>
                <a:latin typeface="Calibri"/>
              </a:rPr>
              <a:t>De la collecte des traces de l’activité  à l’évaluation certificative</a:t>
            </a:r>
            <a:endParaRPr lang="fr-FR" sz="3200" spc="-1" dirty="0">
              <a:solidFill>
                <a:srgbClr val="5AA1D8"/>
              </a:solidFill>
            </a:endParaRPr>
          </a:p>
        </p:txBody>
      </p:sp>
      <p:pic>
        <p:nvPicPr>
          <p:cNvPr id="52228" name="Image 3">
            <a:extLst>
              <a:ext uri="{FF2B5EF4-FFF2-40B4-BE49-F238E27FC236}">
                <a16:creationId xmlns:a16="http://schemas.microsoft.com/office/drawing/2014/main" id="{9A91DD01-943F-4165-B752-B7C3446F4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8" y="12672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F3EAC8-CD6D-4379-810C-4F5D08AF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494722" cy="365125"/>
          </a:xfrm>
        </p:spPr>
        <p:txBody>
          <a:bodyPr/>
          <a:lstStyle/>
          <a:p>
            <a:r>
              <a:rPr lang="fr-FR" dirty="0" err="1"/>
              <a:t>nov-déc</a:t>
            </a:r>
            <a:r>
              <a:rPr lang="fr-FR" dirty="0"/>
              <a:t> 2020     Filière commerciale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365D2A-1062-46EF-A287-6F9D5CF5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77C-9FFB-473D-8103-1B383C4679B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530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1974</Words>
  <Application>Microsoft Office PowerPoint</Application>
  <PresentationFormat>Grand écran</PresentationFormat>
  <Paragraphs>226</Paragraphs>
  <Slides>14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Franklin Gothic Medium</vt:lpstr>
      <vt:lpstr>Symbol</vt:lpstr>
      <vt:lpstr>Times New Roman</vt:lpstr>
      <vt:lpstr>Tw Cen MT</vt:lpstr>
      <vt:lpstr>Wingdings</vt:lpstr>
      <vt:lpstr>Thème Office</vt:lpstr>
      <vt:lpstr>Objet d’environnement du Gestionnaire de liaisons</vt:lpstr>
      <vt:lpstr>Proposition d’une démarche de traçabilité en vue du CCF continué et de la certification en  terminale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d’une démarche de traçabilité en vue du CCF continué et de la certification en  terminale</dc:title>
  <dc:creator>s dellidj</dc:creator>
  <cp:lastModifiedBy>s dellidj</cp:lastModifiedBy>
  <cp:revision>1</cp:revision>
  <dcterms:created xsi:type="dcterms:W3CDTF">2021-11-10T17:59:43Z</dcterms:created>
  <dcterms:modified xsi:type="dcterms:W3CDTF">2021-11-10T18:01:54Z</dcterms:modified>
</cp:coreProperties>
</file>